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Master+xml" PartName="/ppt/slideMasters/slideMaster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slide+xml" PartName="/ppt/slides/slide102.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theme+xml" PartName="/ppt/theme/theme1.xml"/>
  <Override ContentType="application/vnd.openxmlformats-officedocument.theme+xml" PartName="/ppt/theme/theme2.xml"/>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custom-properties+xml" PartName="/docProps/custom.xml"/>
  <Override ContentType="application/binary" PartName="/ppt/metadata"/>
  <Override ContentType="application/vnd.openxmlformats-officedocument.presentationml.notesMaster+xml" PartName="/ppt/notesMasters/notesMaster1.xml"/>
  <Override ContentType="application/vnd.openxmlformats-officedocument.presentationml.presProps+xml" PartName="/ppt/presProps.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 id="350" r:id="rId101"/>
    <p:sldId id="351" r:id="rId102"/>
    <p:sldId id="352" r:id="rId103"/>
    <p:sldId id="353" r:id="rId104"/>
    <p:sldId id="354" r:id="rId105"/>
    <p:sldId id="355" r:id="rId106"/>
    <p:sldId id="356" r:id="rId107"/>
    <p:sldId id="357" r:id="rId108"/>
    <p:sldId id="358" r:id="rId109"/>
    <p:sldId id="359" r:id="rId110"/>
    <p:sldId id="360" r:id="rId111"/>
    <p:sldId id="361" r:id="rId112"/>
    <p:sldId id="362" r:id="rId113"/>
    <p:sldId id="363" r:id="rId114"/>
    <p:sldId id="364" r:id="rId115"/>
    <p:sldId id="365" r:id="rId116"/>
    <p:sldId id="366" r:id="rId117"/>
    <p:sldId id="367" r:id="rId118"/>
    <p:sldId id="368" r:id="rId119"/>
  </p:sldIdLst>
  <p:sldSz cy="6858000" cx="9144000"/>
  <p:notesSz cx="6797675" cy="9926625"/>
  <p:embeddedFontLst>
    <p:embeddedFont>
      <p:font typeface="Libre Franklin Medium"/>
      <p:regular r:id="rId120"/>
      <p:bold r:id="rId121"/>
      <p:italic r:id="rId122"/>
      <p:boldItalic r:id="rId12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orient="horz" pos="1008">
          <p15:clr>
            <a:srgbClr val="A4A3A4"/>
          </p15:clr>
        </p15:guide>
        <p15:guide id="3" orient="horz" pos="3792">
          <p15:clr>
            <a:srgbClr val="A4A3A4"/>
          </p15:clr>
        </p15:guide>
        <p15:guide id="4" orient="horz" pos="346">
          <p15:clr>
            <a:srgbClr val="A4A3A4"/>
          </p15:clr>
        </p15:guide>
        <p15:guide id="5" orient="horz" pos="1920">
          <p15:clr>
            <a:srgbClr val="A4A3A4"/>
          </p15:clr>
        </p15:guide>
        <p15:guide id="6" orient="horz" pos="3984">
          <p15:clr>
            <a:srgbClr val="A4A3A4"/>
          </p15:clr>
        </p15:guide>
        <p15:guide id="7" orient="horz" pos="1152">
          <p15:clr>
            <a:srgbClr val="A4A3A4"/>
          </p15:clr>
        </p15:guide>
        <p15:guide id="8" pos="2880">
          <p15:clr>
            <a:srgbClr val="A4A3A4"/>
          </p15:clr>
        </p15:guide>
        <p15:guide id="9" pos="503">
          <p15:clr>
            <a:srgbClr val="A4A3A4"/>
          </p15:clr>
        </p15:guide>
        <p15:guide id="10" pos="5257">
          <p15:clr>
            <a:srgbClr val="A4A3A4"/>
          </p15:clr>
        </p15:guide>
        <p15:guide id="11" pos="4608">
          <p15:clr>
            <a:srgbClr val="A4A3A4"/>
          </p15:clr>
        </p15:guide>
        <p15:guide id="12" pos="2448">
          <p15:clr>
            <a:srgbClr val="A4A3A4"/>
          </p15:clr>
        </p15:guide>
        <p15:guide id="13" pos="5545">
          <p15:clr>
            <a:srgbClr val="A4A3A4"/>
          </p15:clr>
        </p15:guide>
        <p15:guide id="14" pos="2772">
          <p15:clr>
            <a:srgbClr val="A4A3A4"/>
          </p15:clr>
        </p15:guide>
      </p15:sldGuideLst>
    </p:ext>
    <p:ext uri="GoogleSlidesCustomDataVersion2">
      <go:slidesCustomData xmlns:go="http://customooxmlschemas.google.com/" r:id="rId124" roundtripDataSignature="AMtx7miVdrZWb0oAm/b/GO81Hqgrni6L7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810B26D4-9B91-4FAE-876E-D741D86CFBB2}">
  <a:tblStyle styleId="{810B26D4-9B91-4FAE-876E-D741D86CFBB2}"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1008" orient="horz"/>
        <p:guide pos="3792" orient="horz"/>
        <p:guide pos="346" orient="horz"/>
        <p:guide pos="1920" orient="horz"/>
        <p:guide pos="3984" orient="horz"/>
        <p:guide pos="1152" orient="horz"/>
        <p:guide pos="2880"/>
        <p:guide pos="503"/>
        <p:guide pos="5257"/>
        <p:guide pos="4608"/>
        <p:guide pos="2448"/>
        <p:guide pos="5545"/>
        <p:guide pos="2772"/>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07" Type="http://schemas.openxmlformats.org/officeDocument/2006/relationships/slide" Target="slides/slide101.xml"/><Relationship Id="rId106" Type="http://schemas.openxmlformats.org/officeDocument/2006/relationships/slide" Target="slides/slide100.xml"/><Relationship Id="rId105" Type="http://schemas.openxmlformats.org/officeDocument/2006/relationships/slide" Target="slides/slide99.xml"/><Relationship Id="rId104" Type="http://schemas.openxmlformats.org/officeDocument/2006/relationships/slide" Target="slides/slide98.xml"/><Relationship Id="rId109" Type="http://schemas.openxmlformats.org/officeDocument/2006/relationships/slide" Target="slides/slide103.xml"/><Relationship Id="rId108" Type="http://schemas.openxmlformats.org/officeDocument/2006/relationships/slide" Target="slides/slide102.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103" Type="http://schemas.openxmlformats.org/officeDocument/2006/relationships/slide" Target="slides/slide97.xml"/><Relationship Id="rId102" Type="http://schemas.openxmlformats.org/officeDocument/2006/relationships/slide" Target="slides/slide96.xml"/><Relationship Id="rId101" Type="http://schemas.openxmlformats.org/officeDocument/2006/relationships/slide" Target="slides/slide95.xml"/><Relationship Id="rId100" Type="http://schemas.openxmlformats.org/officeDocument/2006/relationships/slide" Target="slides/slide94.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121" Type="http://schemas.openxmlformats.org/officeDocument/2006/relationships/font" Target="fonts/LibreFranklinMedium-bold.fntdata"/><Relationship Id="rId25" Type="http://schemas.openxmlformats.org/officeDocument/2006/relationships/slide" Target="slides/slide19.xml"/><Relationship Id="rId120" Type="http://schemas.openxmlformats.org/officeDocument/2006/relationships/font" Target="fonts/LibreFranklinMedium-regular.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124" Type="http://customschemas.google.com/relationships/presentationmetadata" Target="metadata"/><Relationship Id="rId123" Type="http://schemas.openxmlformats.org/officeDocument/2006/relationships/font" Target="fonts/LibreFranklinMedium-boldItalic.fntdata"/><Relationship Id="rId122" Type="http://schemas.openxmlformats.org/officeDocument/2006/relationships/font" Target="fonts/LibreFranklinMedium-italic.fntdata"/><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slide" Target="slides/slide91.xml"/><Relationship Id="rId96" Type="http://schemas.openxmlformats.org/officeDocument/2006/relationships/slide" Target="slides/slide90.xml"/><Relationship Id="rId11" Type="http://schemas.openxmlformats.org/officeDocument/2006/relationships/slide" Target="slides/slide5.xml"/><Relationship Id="rId99" Type="http://schemas.openxmlformats.org/officeDocument/2006/relationships/slide" Target="slides/slide93.xml"/><Relationship Id="rId10" Type="http://schemas.openxmlformats.org/officeDocument/2006/relationships/slide" Target="slides/slide4.xml"/><Relationship Id="rId98" Type="http://schemas.openxmlformats.org/officeDocument/2006/relationships/slide" Target="slides/slide92.xml"/><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18" Type="http://schemas.openxmlformats.org/officeDocument/2006/relationships/slide" Target="slides/slide112.xml"/><Relationship Id="rId117" Type="http://schemas.openxmlformats.org/officeDocument/2006/relationships/slide" Target="slides/slide111.xml"/><Relationship Id="rId116" Type="http://schemas.openxmlformats.org/officeDocument/2006/relationships/slide" Target="slides/slide110.xml"/><Relationship Id="rId115" Type="http://schemas.openxmlformats.org/officeDocument/2006/relationships/slide" Target="slides/slide109.xml"/><Relationship Id="rId119" Type="http://schemas.openxmlformats.org/officeDocument/2006/relationships/slide" Target="slides/slide113.xml"/><Relationship Id="rId15" Type="http://schemas.openxmlformats.org/officeDocument/2006/relationships/slide" Target="slides/slide9.xml"/><Relationship Id="rId110" Type="http://schemas.openxmlformats.org/officeDocument/2006/relationships/slide" Target="slides/slide104.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14" Type="http://schemas.openxmlformats.org/officeDocument/2006/relationships/slide" Target="slides/slide108.xml"/><Relationship Id="rId18" Type="http://schemas.openxmlformats.org/officeDocument/2006/relationships/slide" Target="slides/slide12.xml"/><Relationship Id="rId113" Type="http://schemas.openxmlformats.org/officeDocument/2006/relationships/slide" Target="slides/slide107.xml"/><Relationship Id="rId112" Type="http://schemas.openxmlformats.org/officeDocument/2006/relationships/slide" Target="slides/slide106.xml"/><Relationship Id="rId111" Type="http://schemas.openxmlformats.org/officeDocument/2006/relationships/slide" Target="slides/slide105.xml"/><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68" Type="http://schemas.openxmlformats.org/officeDocument/2006/relationships/slide" Target="slides/slide62.xml"/><Relationship Id="rId67" Type="http://schemas.openxmlformats.org/officeDocument/2006/relationships/slide" Target="slides/slide61.xml"/><Relationship Id="rId60" Type="http://schemas.openxmlformats.org/officeDocument/2006/relationships/slide" Target="slides/slide54.xml"/><Relationship Id="rId69" Type="http://schemas.openxmlformats.org/officeDocument/2006/relationships/slide" Target="slides/slide6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slide" Target="slides/slide51.xml"/><Relationship Id="rId56" Type="http://schemas.openxmlformats.org/officeDocument/2006/relationships/slide" Target="slides/slide50.xml"/><Relationship Id="rId59" Type="http://schemas.openxmlformats.org/officeDocument/2006/relationships/slide" Target="slides/slide53.xml"/><Relationship Id="rId58" Type="http://schemas.openxmlformats.org/officeDocument/2006/relationships/slide" Target="slides/slide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45659" cy="496332"/>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Libre Franklin Medium"/>
                <a:ea typeface="Libre Franklin Medium"/>
                <a:cs typeface="Libre Franklin Medium"/>
                <a:sym typeface="Libre Franklin Medium"/>
              </a:defRPr>
            </a:lvl1pPr>
            <a:lvl2pPr lvl="1" marR="0" rtl="0" algn="l">
              <a:spcBef>
                <a:spcPts val="0"/>
              </a:spcBef>
              <a:spcAft>
                <a:spcPts val="0"/>
              </a:spcAft>
              <a:buSzPts val="1400"/>
              <a:buNone/>
              <a:defRPr b="0" i="0" sz="1800" u="none" cap="none" strike="noStrike">
                <a:solidFill>
                  <a:schemeClr val="dk1"/>
                </a:solidFill>
                <a:latin typeface="Libre Franklin Medium"/>
                <a:ea typeface="Libre Franklin Medium"/>
                <a:cs typeface="Libre Franklin Medium"/>
                <a:sym typeface="Libre Franklin Medium"/>
              </a:defRPr>
            </a:lvl2pPr>
            <a:lvl3pPr lvl="2" marR="0" rtl="0" algn="l">
              <a:spcBef>
                <a:spcPts val="0"/>
              </a:spcBef>
              <a:spcAft>
                <a:spcPts val="0"/>
              </a:spcAft>
              <a:buSzPts val="1400"/>
              <a:buNone/>
              <a:defRPr b="0" i="0" sz="1800" u="none" cap="none" strike="noStrike">
                <a:solidFill>
                  <a:schemeClr val="dk1"/>
                </a:solidFill>
                <a:latin typeface="Libre Franklin Medium"/>
                <a:ea typeface="Libre Franklin Medium"/>
                <a:cs typeface="Libre Franklin Medium"/>
                <a:sym typeface="Libre Franklin Medium"/>
              </a:defRPr>
            </a:lvl3pPr>
            <a:lvl4pPr lvl="3" marR="0" rtl="0" algn="l">
              <a:spcBef>
                <a:spcPts val="0"/>
              </a:spcBef>
              <a:spcAft>
                <a:spcPts val="0"/>
              </a:spcAft>
              <a:buSzPts val="1400"/>
              <a:buNone/>
              <a:defRPr b="0" i="0" sz="1800" u="none" cap="none" strike="noStrike">
                <a:solidFill>
                  <a:schemeClr val="dk1"/>
                </a:solidFill>
                <a:latin typeface="Libre Franklin Medium"/>
                <a:ea typeface="Libre Franklin Medium"/>
                <a:cs typeface="Libre Franklin Medium"/>
                <a:sym typeface="Libre Franklin Medium"/>
              </a:defRPr>
            </a:lvl4pPr>
            <a:lvl5pPr lvl="4" marR="0" rtl="0" algn="l">
              <a:spcBef>
                <a:spcPts val="0"/>
              </a:spcBef>
              <a:spcAft>
                <a:spcPts val="0"/>
              </a:spcAft>
              <a:buSzPts val="1400"/>
              <a:buNone/>
              <a:defRPr b="0" i="0" sz="1800" u="none" cap="none" strike="noStrike">
                <a:solidFill>
                  <a:schemeClr val="dk1"/>
                </a:solidFill>
                <a:latin typeface="Libre Franklin Medium"/>
                <a:ea typeface="Libre Franklin Medium"/>
                <a:cs typeface="Libre Franklin Medium"/>
                <a:sym typeface="Libre Franklin Medium"/>
              </a:defRPr>
            </a:lvl5pPr>
            <a:lvl6pPr lvl="5" marR="0" rtl="0" algn="l">
              <a:spcBef>
                <a:spcPts val="0"/>
              </a:spcBef>
              <a:spcAft>
                <a:spcPts val="0"/>
              </a:spcAft>
              <a:buSzPts val="1400"/>
              <a:buNone/>
              <a:defRPr b="0" i="0" sz="1800" u="none" cap="none" strike="noStrike">
                <a:solidFill>
                  <a:schemeClr val="dk1"/>
                </a:solidFill>
                <a:latin typeface="Libre Franklin Medium"/>
                <a:ea typeface="Libre Franklin Medium"/>
                <a:cs typeface="Libre Franklin Medium"/>
                <a:sym typeface="Libre Franklin Medium"/>
              </a:defRPr>
            </a:lvl6pPr>
            <a:lvl7pPr lvl="6" marR="0" rtl="0" algn="l">
              <a:spcBef>
                <a:spcPts val="0"/>
              </a:spcBef>
              <a:spcAft>
                <a:spcPts val="0"/>
              </a:spcAft>
              <a:buSzPts val="1400"/>
              <a:buNone/>
              <a:defRPr b="0" i="0" sz="1800" u="none" cap="none" strike="noStrike">
                <a:solidFill>
                  <a:schemeClr val="dk1"/>
                </a:solidFill>
                <a:latin typeface="Libre Franklin Medium"/>
                <a:ea typeface="Libre Franklin Medium"/>
                <a:cs typeface="Libre Franklin Medium"/>
                <a:sym typeface="Libre Franklin Medium"/>
              </a:defRPr>
            </a:lvl7pPr>
            <a:lvl8pPr lvl="7" marR="0" rtl="0" algn="l">
              <a:spcBef>
                <a:spcPts val="0"/>
              </a:spcBef>
              <a:spcAft>
                <a:spcPts val="0"/>
              </a:spcAft>
              <a:buSzPts val="1400"/>
              <a:buNone/>
              <a:defRPr b="0" i="0" sz="1800" u="none" cap="none" strike="noStrike">
                <a:solidFill>
                  <a:schemeClr val="dk1"/>
                </a:solidFill>
                <a:latin typeface="Libre Franklin Medium"/>
                <a:ea typeface="Libre Franklin Medium"/>
                <a:cs typeface="Libre Franklin Medium"/>
                <a:sym typeface="Libre Franklin Medium"/>
              </a:defRPr>
            </a:lvl8pPr>
            <a:lvl9pPr lvl="8" marR="0" rtl="0" algn="l">
              <a:spcBef>
                <a:spcPts val="0"/>
              </a:spcBef>
              <a:spcAft>
                <a:spcPts val="0"/>
              </a:spcAft>
              <a:buSzPts val="1400"/>
              <a:buNone/>
              <a:defRPr b="0" i="0" sz="1800" u="none" cap="none" strike="noStrike">
                <a:solidFill>
                  <a:schemeClr val="dk1"/>
                </a:solidFill>
                <a:latin typeface="Libre Franklin Medium"/>
                <a:ea typeface="Libre Franklin Medium"/>
                <a:cs typeface="Libre Franklin Medium"/>
                <a:sym typeface="Libre Franklin Medium"/>
              </a:defRPr>
            </a:lvl9pPr>
          </a:lstStyle>
          <a:p/>
        </p:txBody>
      </p:sp>
      <p:sp>
        <p:nvSpPr>
          <p:cNvPr id="4" name="Google Shape;4;n"/>
          <p:cNvSpPr txBox="1"/>
          <p:nvPr>
            <p:ph idx="10" type="dt"/>
          </p:nvPr>
        </p:nvSpPr>
        <p:spPr>
          <a:xfrm>
            <a:off x="3850443" y="0"/>
            <a:ext cx="2945659" cy="496332"/>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Libre Franklin Medium"/>
                <a:ea typeface="Libre Franklin Medium"/>
                <a:cs typeface="Libre Franklin Medium"/>
                <a:sym typeface="Libre Franklin Medium"/>
              </a:defRPr>
            </a:lvl1pPr>
            <a:lvl2pPr lvl="1" marR="0" rtl="0" algn="l">
              <a:spcBef>
                <a:spcPts val="0"/>
              </a:spcBef>
              <a:spcAft>
                <a:spcPts val="0"/>
              </a:spcAft>
              <a:buSzPts val="1400"/>
              <a:buNone/>
              <a:defRPr b="0" i="0" sz="1800" u="none" cap="none" strike="noStrike">
                <a:solidFill>
                  <a:schemeClr val="dk1"/>
                </a:solidFill>
                <a:latin typeface="Libre Franklin Medium"/>
                <a:ea typeface="Libre Franklin Medium"/>
                <a:cs typeface="Libre Franklin Medium"/>
                <a:sym typeface="Libre Franklin Medium"/>
              </a:defRPr>
            </a:lvl2pPr>
            <a:lvl3pPr lvl="2" marR="0" rtl="0" algn="l">
              <a:spcBef>
                <a:spcPts val="0"/>
              </a:spcBef>
              <a:spcAft>
                <a:spcPts val="0"/>
              </a:spcAft>
              <a:buSzPts val="1400"/>
              <a:buNone/>
              <a:defRPr b="0" i="0" sz="1800" u="none" cap="none" strike="noStrike">
                <a:solidFill>
                  <a:schemeClr val="dk1"/>
                </a:solidFill>
                <a:latin typeface="Libre Franklin Medium"/>
                <a:ea typeface="Libre Franklin Medium"/>
                <a:cs typeface="Libre Franklin Medium"/>
                <a:sym typeface="Libre Franklin Medium"/>
              </a:defRPr>
            </a:lvl3pPr>
            <a:lvl4pPr lvl="3" marR="0" rtl="0" algn="l">
              <a:spcBef>
                <a:spcPts val="0"/>
              </a:spcBef>
              <a:spcAft>
                <a:spcPts val="0"/>
              </a:spcAft>
              <a:buSzPts val="1400"/>
              <a:buNone/>
              <a:defRPr b="0" i="0" sz="1800" u="none" cap="none" strike="noStrike">
                <a:solidFill>
                  <a:schemeClr val="dk1"/>
                </a:solidFill>
                <a:latin typeface="Libre Franklin Medium"/>
                <a:ea typeface="Libre Franklin Medium"/>
                <a:cs typeface="Libre Franklin Medium"/>
                <a:sym typeface="Libre Franklin Medium"/>
              </a:defRPr>
            </a:lvl4pPr>
            <a:lvl5pPr lvl="4" marR="0" rtl="0" algn="l">
              <a:spcBef>
                <a:spcPts val="0"/>
              </a:spcBef>
              <a:spcAft>
                <a:spcPts val="0"/>
              </a:spcAft>
              <a:buSzPts val="1400"/>
              <a:buNone/>
              <a:defRPr b="0" i="0" sz="1800" u="none" cap="none" strike="noStrike">
                <a:solidFill>
                  <a:schemeClr val="dk1"/>
                </a:solidFill>
                <a:latin typeface="Libre Franklin Medium"/>
                <a:ea typeface="Libre Franklin Medium"/>
                <a:cs typeface="Libre Franklin Medium"/>
                <a:sym typeface="Libre Franklin Medium"/>
              </a:defRPr>
            </a:lvl5pPr>
            <a:lvl6pPr lvl="5" marR="0" rtl="0" algn="l">
              <a:spcBef>
                <a:spcPts val="0"/>
              </a:spcBef>
              <a:spcAft>
                <a:spcPts val="0"/>
              </a:spcAft>
              <a:buSzPts val="1400"/>
              <a:buNone/>
              <a:defRPr b="0" i="0" sz="1800" u="none" cap="none" strike="noStrike">
                <a:solidFill>
                  <a:schemeClr val="dk1"/>
                </a:solidFill>
                <a:latin typeface="Libre Franklin Medium"/>
                <a:ea typeface="Libre Franklin Medium"/>
                <a:cs typeface="Libre Franklin Medium"/>
                <a:sym typeface="Libre Franklin Medium"/>
              </a:defRPr>
            </a:lvl6pPr>
            <a:lvl7pPr lvl="6" marR="0" rtl="0" algn="l">
              <a:spcBef>
                <a:spcPts val="0"/>
              </a:spcBef>
              <a:spcAft>
                <a:spcPts val="0"/>
              </a:spcAft>
              <a:buSzPts val="1400"/>
              <a:buNone/>
              <a:defRPr b="0" i="0" sz="1800" u="none" cap="none" strike="noStrike">
                <a:solidFill>
                  <a:schemeClr val="dk1"/>
                </a:solidFill>
                <a:latin typeface="Libre Franklin Medium"/>
                <a:ea typeface="Libre Franklin Medium"/>
                <a:cs typeface="Libre Franklin Medium"/>
                <a:sym typeface="Libre Franklin Medium"/>
              </a:defRPr>
            </a:lvl7pPr>
            <a:lvl8pPr lvl="7" marR="0" rtl="0" algn="l">
              <a:spcBef>
                <a:spcPts val="0"/>
              </a:spcBef>
              <a:spcAft>
                <a:spcPts val="0"/>
              </a:spcAft>
              <a:buSzPts val="1400"/>
              <a:buNone/>
              <a:defRPr b="0" i="0" sz="1800" u="none" cap="none" strike="noStrike">
                <a:solidFill>
                  <a:schemeClr val="dk1"/>
                </a:solidFill>
                <a:latin typeface="Libre Franklin Medium"/>
                <a:ea typeface="Libre Franklin Medium"/>
                <a:cs typeface="Libre Franklin Medium"/>
                <a:sym typeface="Libre Franklin Medium"/>
              </a:defRPr>
            </a:lvl8pPr>
            <a:lvl9pPr lvl="8" marR="0" rtl="0" algn="l">
              <a:spcBef>
                <a:spcPts val="0"/>
              </a:spcBef>
              <a:spcAft>
                <a:spcPts val="0"/>
              </a:spcAft>
              <a:buSzPts val="1400"/>
              <a:buNone/>
              <a:defRPr b="0" i="0" sz="1800" u="none" cap="none" strike="noStrike">
                <a:solidFill>
                  <a:schemeClr val="dk1"/>
                </a:solidFill>
                <a:latin typeface="Libre Franklin Medium"/>
                <a:ea typeface="Libre Franklin Medium"/>
                <a:cs typeface="Libre Franklin Medium"/>
                <a:sym typeface="Libre Franklin Medium"/>
              </a:defRPr>
            </a:lvl9pPr>
          </a:lstStyle>
          <a:p/>
        </p:txBody>
      </p:sp>
      <p:sp>
        <p:nvSpPr>
          <p:cNvPr id="5" name="Google Shape;5;n"/>
          <p:cNvSpPr/>
          <p:nvPr>
            <p:ph idx="3" type="sldImg"/>
          </p:nvPr>
        </p:nvSpPr>
        <p:spPr>
          <a:xfrm>
            <a:off x="917575" y="744538"/>
            <a:ext cx="4962525" cy="37226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79768" y="4715153"/>
            <a:ext cx="5438140" cy="44669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Libre Franklin Medium"/>
                <a:ea typeface="Libre Franklin Medium"/>
                <a:cs typeface="Libre Franklin Medium"/>
                <a:sym typeface="Libre Franklin Medium"/>
              </a:defRPr>
            </a:lvl1pPr>
            <a:lvl2pPr indent="-228600" lvl="1" marL="914400" marR="0" rtl="0" algn="l">
              <a:spcBef>
                <a:spcPts val="0"/>
              </a:spcBef>
              <a:spcAft>
                <a:spcPts val="0"/>
              </a:spcAft>
              <a:buSzPts val="1400"/>
              <a:buNone/>
              <a:defRPr b="0" i="0" sz="1200" u="none" cap="none" strike="noStrike">
                <a:solidFill>
                  <a:schemeClr val="dk1"/>
                </a:solidFill>
                <a:latin typeface="Libre Franklin Medium"/>
                <a:ea typeface="Libre Franklin Medium"/>
                <a:cs typeface="Libre Franklin Medium"/>
                <a:sym typeface="Libre Franklin Medium"/>
              </a:defRPr>
            </a:lvl2pPr>
            <a:lvl3pPr indent="-228600" lvl="2" marL="1371600" marR="0" rtl="0" algn="l">
              <a:spcBef>
                <a:spcPts val="0"/>
              </a:spcBef>
              <a:spcAft>
                <a:spcPts val="0"/>
              </a:spcAft>
              <a:buSzPts val="1400"/>
              <a:buNone/>
              <a:defRPr b="0" i="0" sz="1200" u="none" cap="none" strike="noStrike">
                <a:solidFill>
                  <a:schemeClr val="dk1"/>
                </a:solidFill>
                <a:latin typeface="Libre Franklin Medium"/>
                <a:ea typeface="Libre Franklin Medium"/>
                <a:cs typeface="Libre Franklin Medium"/>
                <a:sym typeface="Libre Franklin Medium"/>
              </a:defRPr>
            </a:lvl3pPr>
            <a:lvl4pPr indent="-228600" lvl="3" marL="1828800" marR="0" rtl="0" algn="l">
              <a:spcBef>
                <a:spcPts val="0"/>
              </a:spcBef>
              <a:spcAft>
                <a:spcPts val="0"/>
              </a:spcAft>
              <a:buSzPts val="1400"/>
              <a:buNone/>
              <a:defRPr b="0" i="0" sz="1200" u="none" cap="none" strike="noStrike">
                <a:solidFill>
                  <a:schemeClr val="dk1"/>
                </a:solidFill>
                <a:latin typeface="Libre Franklin Medium"/>
                <a:ea typeface="Libre Franklin Medium"/>
                <a:cs typeface="Libre Franklin Medium"/>
                <a:sym typeface="Libre Franklin Medium"/>
              </a:defRPr>
            </a:lvl4pPr>
            <a:lvl5pPr indent="-228600" lvl="4" marL="2286000" marR="0" rtl="0" algn="l">
              <a:spcBef>
                <a:spcPts val="0"/>
              </a:spcBef>
              <a:spcAft>
                <a:spcPts val="0"/>
              </a:spcAft>
              <a:buSzPts val="1400"/>
              <a:buNone/>
              <a:defRPr b="0" i="0" sz="1200" u="none" cap="none" strike="noStrike">
                <a:solidFill>
                  <a:schemeClr val="dk1"/>
                </a:solidFill>
                <a:latin typeface="Libre Franklin Medium"/>
                <a:ea typeface="Libre Franklin Medium"/>
                <a:cs typeface="Libre Franklin Medium"/>
                <a:sym typeface="Libre Franklin Medium"/>
              </a:defRPr>
            </a:lvl5pPr>
            <a:lvl6pPr indent="-228600" lvl="5" marL="2743200" marR="0" rtl="0" algn="l">
              <a:spcBef>
                <a:spcPts val="0"/>
              </a:spcBef>
              <a:spcAft>
                <a:spcPts val="0"/>
              </a:spcAft>
              <a:buSzPts val="1400"/>
              <a:buNone/>
              <a:defRPr b="0" i="0" sz="1200" u="none" cap="none" strike="noStrike">
                <a:solidFill>
                  <a:schemeClr val="dk1"/>
                </a:solidFill>
                <a:latin typeface="Libre Franklin Medium"/>
                <a:ea typeface="Libre Franklin Medium"/>
                <a:cs typeface="Libre Franklin Medium"/>
                <a:sym typeface="Libre Franklin Medium"/>
              </a:defRPr>
            </a:lvl6pPr>
            <a:lvl7pPr indent="-228600" lvl="6" marL="3200400" marR="0" rtl="0" algn="l">
              <a:spcBef>
                <a:spcPts val="0"/>
              </a:spcBef>
              <a:spcAft>
                <a:spcPts val="0"/>
              </a:spcAft>
              <a:buSzPts val="1400"/>
              <a:buNone/>
              <a:defRPr b="0" i="0" sz="1200" u="none" cap="none" strike="noStrike">
                <a:solidFill>
                  <a:schemeClr val="dk1"/>
                </a:solidFill>
                <a:latin typeface="Libre Franklin Medium"/>
                <a:ea typeface="Libre Franklin Medium"/>
                <a:cs typeface="Libre Franklin Medium"/>
                <a:sym typeface="Libre Franklin Medium"/>
              </a:defRPr>
            </a:lvl7pPr>
            <a:lvl8pPr indent="-228600" lvl="7" marL="3657600" marR="0" rtl="0" algn="l">
              <a:spcBef>
                <a:spcPts val="0"/>
              </a:spcBef>
              <a:spcAft>
                <a:spcPts val="0"/>
              </a:spcAft>
              <a:buSzPts val="1400"/>
              <a:buNone/>
              <a:defRPr b="0" i="0" sz="1200" u="none" cap="none" strike="noStrike">
                <a:solidFill>
                  <a:schemeClr val="dk1"/>
                </a:solidFill>
                <a:latin typeface="Libre Franklin Medium"/>
                <a:ea typeface="Libre Franklin Medium"/>
                <a:cs typeface="Libre Franklin Medium"/>
                <a:sym typeface="Libre Franklin Medium"/>
              </a:defRPr>
            </a:lvl8pPr>
            <a:lvl9pPr indent="-228600" lvl="8" marL="4114800" marR="0" rtl="0" algn="l">
              <a:spcBef>
                <a:spcPts val="0"/>
              </a:spcBef>
              <a:spcAft>
                <a:spcPts val="0"/>
              </a:spcAft>
              <a:buSzPts val="1400"/>
              <a:buNone/>
              <a:defRPr b="0" i="0" sz="1200" u="none" cap="none" strike="noStrike">
                <a:solidFill>
                  <a:schemeClr val="dk1"/>
                </a:solidFill>
                <a:latin typeface="Libre Franklin Medium"/>
                <a:ea typeface="Libre Franklin Medium"/>
                <a:cs typeface="Libre Franklin Medium"/>
                <a:sym typeface="Libre Franklin Medium"/>
              </a:defRPr>
            </a:lvl9pPr>
          </a:lstStyle>
          <a:p/>
        </p:txBody>
      </p:sp>
      <p:sp>
        <p:nvSpPr>
          <p:cNvPr id="7" name="Google Shape;7;n"/>
          <p:cNvSpPr txBox="1"/>
          <p:nvPr>
            <p:ph idx="11" type="ftr"/>
          </p:nvPr>
        </p:nvSpPr>
        <p:spPr>
          <a:xfrm>
            <a:off x="0" y="9428583"/>
            <a:ext cx="2945659" cy="496332"/>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Libre Franklin Medium"/>
                <a:ea typeface="Libre Franklin Medium"/>
                <a:cs typeface="Libre Franklin Medium"/>
                <a:sym typeface="Libre Franklin Medium"/>
              </a:defRPr>
            </a:lvl1pPr>
            <a:lvl2pPr lvl="1" marR="0" rtl="0" algn="l">
              <a:spcBef>
                <a:spcPts val="0"/>
              </a:spcBef>
              <a:spcAft>
                <a:spcPts val="0"/>
              </a:spcAft>
              <a:buSzPts val="1400"/>
              <a:buNone/>
              <a:defRPr b="0" i="0" sz="1800" u="none" cap="none" strike="noStrike">
                <a:solidFill>
                  <a:schemeClr val="dk1"/>
                </a:solidFill>
                <a:latin typeface="Libre Franklin Medium"/>
                <a:ea typeface="Libre Franklin Medium"/>
                <a:cs typeface="Libre Franklin Medium"/>
                <a:sym typeface="Libre Franklin Medium"/>
              </a:defRPr>
            </a:lvl2pPr>
            <a:lvl3pPr lvl="2" marR="0" rtl="0" algn="l">
              <a:spcBef>
                <a:spcPts val="0"/>
              </a:spcBef>
              <a:spcAft>
                <a:spcPts val="0"/>
              </a:spcAft>
              <a:buSzPts val="1400"/>
              <a:buNone/>
              <a:defRPr b="0" i="0" sz="1800" u="none" cap="none" strike="noStrike">
                <a:solidFill>
                  <a:schemeClr val="dk1"/>
                </a:solidFill>
                <a:latin typeface="Libre Franklin Medium"/>
                <a:ea typeface="Libre Franklin Medium"/>
                <a:cs typeface="Libre Franklin Medium"/>
                <a:sym typeface="Libre Franklin Medium"/>
              </a:defRPr>
            </a:lvl3pPr>
            <a:lvl4pPr lvl="3" marR="0" rtl="0" algn="l">
              <a:spcBef>
                <a:spcPts val="0"/>
              </a:spcBef>
              <a:spcAft>
                <a:spcPts val="0"/>
              </a:spcAft>
              <a:buSzPts val="1400"/>
              <a:buNone/>
              <a:defRPr b="0" i="0" sz="1800" u="none" cap="none" strike="noStrike">
                <a:solidFill>
                  <a:schemeClr val="dk1"/>
                </a:solidFill>
                <a:latin typeface="Libre Franklin Medium"/>
                <a:ea typeface="Libre Franklin Medium"/>
                <a:cs typeface="Libre Franklin Medium"/>
                <a:sym typeface="Libre Franklin Medium"/>
              </a:defRPr>
            </a:lvl4pPr>
            <a:lvl5pPr lvl="4" marR="0" rtl="0" algn="l">
              <a:spcBef>
                <a:spcPts val="0"/>
              </a:spcBef>
              <a:spcAft>
                <a:spcPts val="0"/>
              </a:spcAft>
              <a:buSzPts val="1400"/>
              <a:buNone/>
              <a:defRPr b="0" i="0" sz="1800" u="none" cap="none" strike="noStrike">
                <a:solidFill>
                  <a:schemeClr val="dk1"/>
                </a:solidFill>
                <a:latin typeface="Libre Franklin Medium"/>
                <a:ea typeface="Libre Franklin Medium"/>
                <a:cs typeface="Libre Franklin Medium"/>
                <a:sym typeface="Libre Franklin Medium"/>
              </a:defRPr>
            </a:lvl5pPr>
            <a:lvl6pPr lvl="5" marR="0" rtl="0" algn="l">
              <a:spcBef>
                <a:spcPts val="0"/>
              </a:spcBef>
              <a:spcAft>
                <a:spcPts val="0"/>
              </a:spcAft>
              <a:buSzPts val="1400"/>
              <a:buNone/>
              <a:defRPr b="0" i="0" sz="1800" u="none" cap="none" strike="noStrike">
                <a:solidFill>
                  <a:schemeClr val="dk1"/>
                </a:solidFill>
                <a:latin typeface="Libre Franklin Medium"/>
                <a:ea typeface="Libre Franklin Medium"/>
                <a:cs typeface="Libre Franklin Medium"/>
                <a:sym typeface="Libre Franklin Medium"/>
              </a:defRPr>
            </a:lvl6pPr>
            <a:lvl7pPr lvl="6" marR="0" rtl="0" algn="l">
              <a:spcBef>
                <a:spcPts val="0"/>
              </a:spcBef>
              <a:spcAft>
                <a:spcPts val="0"/>
              </a:spcAft>
              <a:buSzPts val="1400"/>
              <a:buNone/>
              <a:defRPr b="0" i="0" sz="1800" u="none" cap="none" strike="noStrike">
                <a:solidFill>
                  <a:schemeClr val="dk1"/>
                </a:solidFill>
                <a:latin typeface="Libre Franklin Medium"/>
                <a:ea typeface="Libre Franklin Medium"/>
                <a:cs typeface="Libre Franklin Medium"/>
                <a:sym typeface="Libre Franklin Medium"/>
              </a:defRPr>
            </a:lvl7pPr>
            <a:lvl8pPr lvl="7" marR="0" rtl="0" algn="l">
              <a:spcBef>
                <a:spcPts val="0"/>
              </a:spcBef>
              <a:spcAft>
                <a:spcPts val="0"/>
              </a:spcAft>
              <a:buSzPts val="1400"/>
              <a:buNone/>
              <a:defRPr b="0" i="0" sz="1800" u="none" cap="none" strike="noStrike">
                <a:solidFill>
                  <a:schemeClr val="dk1"/>
                </a:solidFill>
                <a:latin typeface="Libre Franklin Medium"/>
                <a:ea typeface="Libre Franklin Medium"/>
                <a:cs typeface="Libre Franklin Medium"/>
                <a:sym typeface="Libre Franklin Medium"/>
              </a:defRPr>
            </a:lvl8pPr>
            <a:lvl9pPr lvl="8" marR="0" rtl="0" algn="l">
              <a:spcBef>
                <a:spcPts val="0"/>
              </a:spcBef>
              <a:spcAft>
                <a:spcPts val="0"/>
              </a:spcAft>
              <a:buSzPts val="1400"/>
              <a:buNone/>
              <a:defRPr b="0" i="0" sz="1800" u="none" cap="none" strike="noStrike">
                <a:solidFill>
                  <a:schemeClr val="dk1"/>
                </a:solidFill>
                <a:latin typeface="Libre Franklin Medium"/>
                <a:ea typeface="Libre Franklin Medium"/>
                <a:cs typeface="Libre Franklin Medium"/>
                <a:sym typeface="Libre Franklin Medium"/>
              </a:defRPr>
            </a:lvl9pPr>
          </a:lstStyle>
          <a:p/>
        </p:txBody>
      </p:sp>
      <p:sp>
        <p:nvSpPr>
          <p:cNvPr id="8" name="Google Shape;8;n"/>
          <p:cNvSpPr txBox="1"/>
          <p:nvPr>
            <p:ph idx="12" type="sldNum"/>
          </p:nvPr>
        </p:nvSpPr>
        <p:spPr>
          <a:xfrm>
            <a:off x="3850443" y="9428583"/>
            <a:ext cx="2945659" cy="496332"/>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Libre Franklin Medium"/>
                <a:ea typeface="Libre Franklin Medium"/>
                <a:cs typeface="Libre Franklin Medium"/>
                <a:sym typeface="Libre Franklin Medium"/>
              </a:rPr>
              <a:t>‹#›</a:t>
            </a:fld>
            <a:endParaRPr b="0" i="0" sz="1200" u="none" cap="none" strike="noStrike">
              <a:solidFill>
                <a:schemeClr val="dk1"/>
              </a:solidFill>
              <a:latin typeface="Libre Franklin Medium"/>
              <a:ea typeface="Libre Franklin Medium"/>
              <a:cs typeface="Libre Franklin Medium"/>
              <a:sym typeface="Libre Franklin Medium"/>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p1:notes"/>
          <p:cNvSpPr txBox="1"/>
          <p:nvPr>
            <p:ph idx="1" type="body"/>
          </p:nvPr>
        </p:nvSpPr>
        <p:spPr>
          <a:xfrm>
            <a:off x="679768" y="4715153"/>
            <a:ext cx="5438140" cy="446698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2" name="Google Shape;62;p1:notes"/>
          <p:cNvSpPr/>
          <p:nvPr>
            <p:ph idx="2" type="sldImg"/>
          </p:nvPr>
        </p:nvSpPr>
        <p:spPr>
          <a:xfrm>
            <a:off x="917575" y="744538"/>
            <a:ext cx="4962525" cy="37226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p10:notes"/>
          <p:cNvSpPr txBox="1"/>
          <p:nvPr>
            <p:ph idx="1" type="body"/>
          </p:nvPr>
        </p:nvSpPr>
        <p:spPr>
          <a:xfrm>
            <a:off x="679768" y="4715153"/>
            <a:ext cx="5438140" cy="446698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9" name="Google Shape;149;p10:notes"/>
          <p:cNvSpPr/>
          <p:nvPr>
            <p:ph idx="2" type="sldImg"/>
          </p:nvPr>
        </p:nvSpPr>
        <p:spPr>
          <a:xfrm>
            <a:off x="917575" y="744538"/>
            <a:ext cx="4962525" cy="37226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7" name="Shape 827"/>
        <p:cNvGrpSpPr/>
        <p:nvPr/>
      </p:nvGrpSpPr>
      <p:grpSpPr>
        <a:xfrm>
          <a:off x="0" y="0"/>
          <a:ext cx="0" cy="0"/>
          <a:chOff x="0" y="0"/>
          <a:chExt cx="0" cy="0"/>
        </a:xfrm>
      </p:grpSpPr>
      <p:sp>
        <p:nvSpPr>
          <p:cNvPr id="828" name="Google Shape;828;p102:notes"/>
          <p:cNvSpPr txBox="1"/>
          <p:nvPr>
            <p:ph idx="1" type="body"/>
          </p:nvPr>
        </p:nvSpPr>
        <p:spPr>
          <a:xfrm>
            <a:off x="679768" y="4715153"/>
            <a:ext cx="5438140" cy="446698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29" name="Google Shape;829;p102:notes"/>
          <p:cNvSpPr/>
          <p:nvPr>
            <p:ph idx="2" type="sldImg"/>
          </p:nvPr>
        </p:nvSpPr>
        <p:spPr>
          <a:xfrm>
            <a:off x="917575" y="744538"/>
            <a:ext cx="4962525" cy="37226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3" name="Shape 833"/>
        <p:cNvGrpSpPr/>
        <p:nvPr/>
      </p:nvGrpSpPr>
      <p:grpSpPr>
        <a:xfrm>
          <a:off x="0" y="0"/>
          <a:ext cx="0" cy="0"/>
          <a:chOff x="0" y="0"/>
          <a:chExt cx="0" cy="0"/>
        </a:xfrm>
      </p:grpSpPr>
      <p:sp>
        <p:nvSpPr>
          <p:cNvPr id="834" name="Google Shape;834;p103:notes"/>
          <p:cNvSpPr txBox="1"/>
          <p:nvPr>
            <p:ph idx="1" type="body"/>
          </p:nvPr>
        </p:nvSpPr>
        <p:spPr>
          <a:xfrm>
            <a:off x="679768" y="4715153"/>
            <a:ext cx="5438140" cy="446698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35" name="Google Shape;835;p103:notes"/>
          <p:cNvSpPr/>
          <p:nvPr>
            <p:ph idx="2" type="sldImg"/>
          </p:nvPr>
        </p:nvSpPr>
        <p:spPr>
          <a:xfrm>
            <a:off x="917575" y="744538"/>
            <a:ext cx="4962525" cy="37226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9" name="Shape 839"/>
        <p:cNvGrpSpPr/>
        <p:nvPr/>
      </p:nvGrpSpPr>
      <p:grpSpPr>
        <a:xfrm>
          <a:off x="0" y="0"/>
          <a:ext cx="0" cy="0"/>
          <a:chOff x="0" y="0"/>
          <a:chExt cx="0" cy="0"/>
        </a:xfrm>
      </p:grpSpPr>
      <p:sp>
        <p:nvSpPr>
          <p:cNvPr id="840" name="Google Shape;840;p104:notes"/>
          <p:cNvSpPr txBox="1"/>
          <p:nvPr>
            <p:ph idx="1" type="body"/>
          </p:nvPr>
        </p:nvSpPr>
        <p:spPr>
          <a:xfrm>
            <a:off x="679768" y="4715153"/>
            <a:ext cx="5438140" cy="446698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41" name="Google Shape;841;p104:notes"/>
          <p:cNvSpPr/>
          <p:nvPr>
            <p:ph idx="2" type="sldImg"/>
          </p:nvPr>
        </p:nvSpPr>
        <p:spPr>
          <a:xfrm>
            <a:off x="917575" y="744538"/>
            <a:ext cx="4962525" cy="37226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6" name="Shape 846"/>
        <p:cNvGrpSpPr/>
        <p:nvPr/>
      </p:nvGrpSpPr>
      <p:grpSpPr>
        <a:xfrm>
          <a:off x="0" y="0"/>
          <a:ext cx="0" cy="0"/>
          <a:chOff x="0" y="0"/>
          <a:chExt cx="0" cy="0"/>
        </a:xfrm>
      </p:grpSpPr>
      <p:sp>
        <p:nvSpPr>
          <p:cNvPr id="847" name="Google Shape;847;p105:notes"/>
          <p:cNvSpPr txBox="1"/>
          <p:nvPr>
            <p:ph idx="1" type="body"/>
          </p:nvPr>
        </p:nvSpPr>
        <p:spPr>
          <a:xfrm>
            <a:off x="679768" y="4715153"/>
            <a:ext cx="5438140" cy="446698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48" name="Google Shape;848;p105:notes"/>
          <p:cNvSpPr/>
          <p:nvPr>
            <p:ph idx="2" type="sldImg"/>
          </p:nvPr>
        </p:nvSpPr>
        <p:spPr>
          <a:xfrm>
            <a:off x="917575" y="744538"/>
            <a:ext cx="4962525" cy="37226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3" name="Shape 853"/>
        <p:cNvGrpSpPr/>
        <p:nvPr/>
      </p:nvGrpSpPr>
      <p:grpSpPr>
        <a:xfrm>
          <a:off x="0" y="0"/>
          <a:ext cx="0" cy="0"/>
          <a:chOff x="0" y="0"/>
          <a:chExt cx="0" cy="0"/>
        </a:xfrm>
      </p:grpSpPr>
      <p:sp>
        <p:nvSpPr>
          <p:cNvPr id="854" name="Google Shape;854;p106:notes"/>
          <p:cNvSpPr txBox="1"/>
          <p:nvPr>
            <p:ph idx="1" type="body"/>
          </p:nvPr>
        </p:nvSpPr>
        <p:spPr>
          <a:xfrm>
            <a:off x="679768" y="4715153"/>
            <a:ext cx="5438140" cy="446698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55" name="Google Shape;855;p106:notes"/>
          <p:cNvSpPr/>
          <p:nvPr>
            <p:ph idx="2" type="sldImg"/>
          </p:nvPr>
        </p:nvSpPr>
        <p:spPr>
          <a:xfrm>
            <a:off x="917575" y="744538"/>
            <a:ext cx="4962525" cy="37226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0" name="Shape 860"/>
        <p:cNvGrpSpPr/>
        <p:nvPr/>
      </p:nvGrpSpPr>
      <p:grpSpPr>
        <a:xfrm>
          <a:off x="0" y="0"/>
          <a:ext cx="0" cy="0"/>
          <a:chOff x="0" y="0"/>
          <a:chExt cx="0" cy="0"/>
        </a:xfrm>
      </p:grpSpPr>
      <p:sp>
        <p:nvSpPr>
          <p:cNvPr id="861" name="Google Shape;861;p107:notes"/>
          <p:cNvSpPr txBox="1"/>
          <p:nvPr>
            <p:ph idx="1" type="body"/>
          </p:nvPr>
        </p:nvSpPr>
        <p:spPr>
          <a:xfrm>
            <a:off x="679768" y="4715153"/>
            <a:ext cx="5438140" cy="446698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2" name="Google Shape;862;p107:notes"/>
          <p:cNvSpPr/>
          <p:nvPr>
            <p:ph idx="2" type="sldImg"/>
          </p:nvPr>
        </p:nvSpPr>
        <p:spPr>
          <a:xfrm>
            <a:off x="917575" y="744538"/>
            <a:ext cx="4962525" cy="37226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7" name="Shape 867"/>
        <p:cNvGrpSpPr/>
        <p:nvPr/>
      </p:nvGrpSpPr>
      <p:grpSpPr>
        <a:xfrm>
          <a:off x="0" y="0"/>
          <a:ext cx="0" cy="0"/>
          <a:chOff x="0" y="0"/>
          <a:chExt cx="0" cy="0"/>
        </a:xfrm>
      </p:grpSpPr>
      <p:sp>
        <p:nvSpPr>
          <p:cNvPr id="868" name="Google Shape;868;p108:notes"/>
          <p:cNvSpPr txBox="1"/>
          <p:nvPr>
            <p:ph idx="1" type="body"/>
          </p:nvPr>
        </p:nvSpPr>
        <p:spPr>
          <a:xfrm>
            <a:off x="679768" y="4715153"/>
            <a:ext cx="5438140" cy="446698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9" name="Google Shape;869;p108:notes"/>
          <p:cNvSpPr/>
          <p:nvPr>
            <p:ph idx="2" type="sldImg"/>
          </p:nvPr>
        </p:nvSpPr>
        <p:spPr>
          <a:xfrm>
            <a:off x="917575" y="744538"/>
            <a:ext cx="4962525" cy="37226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3" name="Shape 873"/>
        <p:cNvGrpSpPr/>
        <p:nvPr/>
      </p:nvGrpSpPr>
      <p:grpSpPr>
        <a:xfrm>
          <a:off x="0" y="0"/>
          <a:ext cx="0" cy="0"/>
          <a:chOff x="0" y="0"/>
          <a:chExt cx="0" cy="0"/>
        </a:xfrm>
      </p:grpSpPr>
      <p:sp>
        <p:nvSpPr>
          <p:cNvPr id="874" name="Google Shape;874;p109:notes"/>
          <p:cNvSpPr txBox="1"/>
          <p:nvPr>
            <p:ph idx="1" type="body"/>
          </p:nvPr>
        </p:nvSpPr>
        <p:spPr>
          <a:xfrm>
            <a:off x="679768" y="4715153"/>
            <a:ext cx="5438140" cy="446698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75" name="Google Shape;875;p109:notes"/>
          <p:cNvSpPr/>
          <p:nvPr>
            <p:ph idx="2" type="sldImg"/>
          </p:nvPr>
        </p:nvSpPr>
        <p:spPr>
          <a:xfrm>
            <a:off x="917575" y="744538"/>
            <a:ext cx="4962525" cy="37226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9" name="Shape 879"/>
        <p:cNvGrpSpPr/>
        <p:nvPr/>
      </p:nvGrpSpPr>
      <p:grpSpPr>
        <a:xfrm>
          <a:off x="0" y="0"/>
          <a:ext cx="0" cy="0"/>
          <a:chOff x="0" y="0"/>
          <a:chExt cx="0" cy="0"/>
        </a:xfrm>
      </p:grpSpPr>
      <p:sp>
        <p:nvSpPr>
          <p:cNvPr id="880" name="Google Shape;880;p110:notes"/>
          <p:cNvSpPr txBox="1"/>
          <p:nvPr>
            <p:ph idx="1" type="body"/>
          </p:nvPr>
        </p:nvSpPr>
        <p:spPr>
          <a:xfrm>
            <a:off x="679768" y="4715153"/>
            <a:ext cx="5438140" cy="446698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81" name="Google Shape;881;p110:notes"/>
          <p:cNvSpPr/>
          <p:nvPr>
            <p:ph idx="2" type="sldImg"/>
          </p:nvPr>
        </p:nvSpPr>
        <p:spPr>
          <a:xfrm>
            <a:off x="917575" y="744538"/>
            <a:ext cx="4962525" cy="37226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6" name="Shape 886"/>
        <p:cNvGrpSpPr/>
        <p:nvPr/>
      </p:nvGrpSpPr>
      <p:grpSpPr>
        <a:xfrm>
          <a:off x="0" y="0"/>
          <a:ext cx="0" cy="0"/>
          <a:chOff x="0" y="0"/>
          <a:chExt cx="0" cy="0"/>
        </a:xfrm>
      </p:grpSpPr>
      <p:sp>
        <p:nvSpPr>
          <p:cNvPr id="887" name="Google Shape;887;p111:notes"/>
          <p:cNvSpPr txBox="1"/>
          <p:nvPr>
            <p:ph idx="1" type="body"/>
          </p:nvPr>
        </p:nvSpPr>
        <p:spPr>
          <a:xfrm>
            <a:off x="679768" y="4715153"/>
            <a:ext cx="5438140" cy="446698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88" name="Google Shape;888;p111:notes"/>
          <p:cNvSpPr/>
          <p:nvPr>
            <p:ph idx="2" type="sldImg"/>
          </p:nvPr>
        </p:nvSpPr>
        <p:spPr>
          <a:xfrm>
            <a:off x="917575" y="744538"/>
            <a:ext cx="4962525" cy="37226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p11:notes"/>
          <p:cNvSpPr txBox="1"/>
          <p:nvPr>
            <p:ph idx="1" type="body"/>
          </p:nvPr>
        </p:nvSpPr>
        <p:spPr>
          <a:xfrm>
            <a:off x="679768" y="4715153"/>
            <a:ext cx="5438140" cy="446698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5" name="Google Shape;155;p11:notes"/>
          <p:cNvSpPr/>
          <p:nvPr>
            <p:ph idx="2" type="sldImg"/>
          </p:nvPr>
        </p:nvSpPr>
        <p:spPr>
          <a:xfrm>
            <a:off x="917575" y="744538"/>
            <a:ext cx="4962525" cy="37226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2" name="Shape 892"/>
        <p:cNvGrpSpPr/>
        <p:nvPr/>
      </p:nvGrpSpPr>
      <p:grpSpPr>
        <a:xfrm>
          <a:off x="0" y="0"/>
          <a:ext cx="0" cy="0"/>
          <a:chOff x="0" y="0"/>
          <a:chExt cx="0" cy="0"/>
        </a:xfrm>
      </p:grpSpPr>
      <p:sp>
        <p:nvSpPr>
          <p:cNvPr id="893" name="Google Shape;893;p112:notes"/>
          <p:cNvSpPr txBox="1"/>
          <p:nvPr>
            <p:ph idx="1" type="body"/>
          </p:nvPr>
        </p:nvSpPr>
        <p:spPr>
          <a:xfrm>
            <a:off x="679768" y="4715153"/>
            <a:ext cx="5438140" cy="446698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94" name="Google Shape;894;p112:notes"/>
          <p:cNvSpPr/>
          <p:nvPr>
            <p:ph idx="2" type="sldImg"/>
          </p:nvPr>
        </p:nvSpPr>
        <p:spPr>
          <a:xfrm>
            <a:off x="917575" y="744538"/>
            <a:ext cx="4962525" cy="37226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8" name="Shape 898"/>
        <p:cNvGrpSpPr/>
        <p:nvPr/>
      </p:nvGrpSpPr>
      <p:grpSpPr>
        <a:xfrm>
          <a:off x="0" y="0"/>
          <a:ext cx="0" cy="0"/>
          <a:chOff x="0" y="0"/>
          <a:chExt cx="0" cy="0"/>
        </a:xfrm>
      </p:grpSpPr>
      <p:sp>
        <p:nvSpPr>
          <p:cNvPr id="899" name="Google Shape;899;p113:notes"/>
          <p:cNvSpPr txBox="1"/>
          <p:nvPr>
            <p:ph idx="1" type="body"/>
          </p:nvPr>
        </p:nvSpPr>
        <p:spPr>
          <a:xfrm>
            <a:off x="679768" y="4715153"/>
            <a:ext cx="5438140" cy="446698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00" name="Google Shape;900;p113:notes"/>
          <p:cNvSpPr/>
          <p:nvPr>
            <p:ph idx="2" type="sldImg"/>
          </p:nvPr>
        </p:nvSpPr>
        <p:spPr>
          <a:xfrm>
            <a:off x="917575" y="744538"/>
            <a:ext cx="4962525" cy="37226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4" name="Shape 904"/>
        <p:cNvGrpSpPr/>
        <p:nvPr/>
      </p:nvGrpSpPr>
      <p:grpSpPr>
        <a:xfrm>
          <a:off x="0" y="0"/>
          <a:ext cx="0" cy="0"/>
          <a:chOff x="0" y="0"/>
          <a:chExt cx="0" cy="0"/>
        </a:xfrm>
      </p:grpSpPr>
      <p:sp>
        <p:nvSpPr>
          <p:cNvPr id="905" name="Google Shape;905;p114:notes"/>
          <p:cNvSpPr txBox="1"/>
          <p:nvPr>
            <p:ph idx="1" type="body"/>
          </p:nvPr>
        </p:nvSpPr>
        <p:spPr>
          <a:xfrm>
            <a:off x="679768" y="4715153"/>
            <a:ext cx="5438140" cy="446698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06" name="Google Shape;906;p114:notes"/>
          <p:cNvSpPr/>
          <p:nvPr>
            <p:ph idx="2" type="sldImg"/>
          </p:nvPr>
        </p:nvSpPr>
        <p:spPr>
          <a:xfrm>
            <a:off x="917575" y="744538"/>
            <a:ext cx="4962525" cy="37226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5" name="Shape 925"/>
        <p:cNvGrpSpPr/>
        <p:nvPr/>
      </p:nvGrpSpPr>
      <p:grpSpPr>
        <a:xfrm>
          <a:off x="0" y="0"/>
          <a:ext cx="0" cy="0"/>
          <a:chOff x="0" y="0"/>
          <a:chExt cx="0" cy="0"/>
        </a:xfrm>
      </p:grpSpPr>
      <p:sp>
        <p:nvSpPr>
          <p:cNvPr id="926" name="Google Shape;926;p115:notes"/>
          <p:cNvSpPr txBox="1"/>
          <p:nvPr>
            <p:ph idx="1" type="body"/>
          </p:nvPr>
        </p:nvSpPr>
        <p:spPr>
          <a:xfrm>
            <a:off x="679768" y="4715153"/>
            <a:ext cx="5438140" cy="446698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27" name="Google Shape;927;p115:notes"/>
          <p:cNvSpPr/>
          <p:nvPr>
            <p:ph idx="2" type="sldImg"/>
          </p:nvPr>
        </p:nvSpPr>
        <p:spPr>
          <a:xfrm>
            <a:off x="917575" y="744538"/>
            <a:ext cx="4962525" cy="37226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p12:notes"/>
          <p:cNvSpPr txBox="1"/>
          <p:nvPr>
            <p:ph idx="1" type="body"/>
          </p:nvPr>
        </p:nvSpPr>
        <p:spPr>
          <a:xfrm>
            <a:off x="679768" y="4715153"/>
            <a:ext cx="5438140" cy="446698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5" name="Google Shape;165;p12:notes"/>
          <p:cNvSpPr/>
          <p:nvPr>
            <p:ph idx="2" type="sldImg"/>
          </p:nvPr>
        </p:nvSpPr>
        <p:spPr>
          <a:xfrm>
            <a:off x="917575" y="744538"/>
            <a:ext cx="4962525" cy="37226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p13:notes"/>
          <p:cNvSpPr txBox="1"/>
          <p:nvPr>
            <p:ph idx="1" type="body"/>
          </p:nvPr>
        </p:nvSpPr>
        <p:spPr>
          <a:xfrm>
            <a:off x="679768" y="4715153"/>
            <a:ext cx="5438140" cy="446698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1" name="Google Shape;171;p13:notes"/>
          <p:cNvSpPr/>
          <p:nvPr>
            <p:ph idx="2" type="sldImg"/>
          </p:nvPr>
        </p:nvSpPr>
        <p:spPr>
          <a:xfrm>
            <a:off x="917575" y="744538"/>
            <a:ext cx="4962525" cy="37226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p14:notes"/>
          <p:cNvSpPr txBox="1"/>
          <p:nvPr>
            <p:ph idx="1" type="body"/>
          </p:nvPr>
        </p:nvSpPr>
        <p:spPr>
          <a:xfrm>
            <a:off x="679768" y="4715153"/>
            <a:ext cx="5438140" cy="446698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7" name="Google Shape;177;p14:notes"/>
          <p:cNvSpPr/>
          <p:nvPr>
            <p:ph idx="2" type="sldImg"/>
          </p:nvPr>
        </p:nvSpPr>
        <p:spPr>
          <a:xfrm>
            <a:off x="917575" y="744538"/>
            <a:ext cx="4962525" cy="37226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p15:notes"/>
          <p:cNvSpPr txBox="1"/>
          <p:nvPr>
            <p:ph idx="1" type="body"/>
          </p:nvPr>
        </p:nvSpPr>
        <p:spPr>
          <a:xfrm>
            <a:off x="679768" y="4715153"/>
            <a:ext cx="5438140" cy="446698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3" name="Google Shape;183;p15:notes"/>
          <p:cNvSpPr/>
          <p:nvPr>
            <p:ph idx="2" type="sldImg"/>
          </p:nvPr>
        </p:nvSpPr>
        <p:spPr>
          <a:xfrm>
            <a:off x="917575" y="744538"/>
            <a:ext cx="4962525" cy="37226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p16:notes"/>
          <p:cNvSpPr txBox="1"/>
          <p:nvPr>
            <p:ph idx="1" type="body"/>
          </p:nvPr>
        </p:nvSpPr>
        <p:spPr>
          <a:xfrm>
            <a:off x="679768" y="4715153"/>
            <a:ext cx="5438140" cy="446698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0" name="Google Shape;190;p16:notes"/>
          <p:cNvSpPr/>
          <p:nvPr>
            <p:ph idx="2" type="sldImg"/>
          </p:nvPr>
        </p:nvSpPr>
        <p:spPr>
          <a:xfrm>
            <a:off x="917575" y="744538"/>
            <a:ext cx="4962525" cy="37226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p17:notes"/>
          <p:cNvSpPr txBox="1"/>
          <p:nvPr>
            <p:ph idx="1" type="body"/>
          </p:nvPr>
        </p:nvSpPr>
        <p:spPr>
          <a:xfrm>
            <a:off x="679768" y="4715153"/>
            <a:ext cx="5438140" cy="446698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7" name="Google Shape;197;p17:notes"/>
          <p:cNvSpPr/>
          <p:nvPr>
            <p:ph idx="2" type="sldImg"/>
          </p:nvPr>
        </p:nvSpPr>
        <p:spPr>
          <a:xfrm>
            <a:off x="917575" y="744538"/>
            <a:ext cx="4962525" cy="37226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p18:notes"/>
          <p:cNvSpPr txBox="1"/>
          <p:nvPr>
            <p:ph idx="1" type="body"/>
          </p:nvPr>
        </p:nvSpPr>
        <p:spPr>
          <a:xfrm>
            <a:off x="679768" y="4715153"/>
            <a:ext cx="5438140" cy="446698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3" name="Google Shape;203;p18:notes"/>
          <p:cNvSpPr/>
          <p:nvPr>
            <p:ph idx="2" type="sldImg"/>
          </p:nvPr>
        </p:nvSpPr>
        <p:spPr>
          <a:xfrm>
            <a:off x="917575" y="744538"/>
            <a:ext cx="4962525" cy="37226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p19:notes"/>
          <p:cNvSpPr txBox="1"/>
          <p:nvPr>
            <p:ph idx="1" type="body"/>
          </p:nvPr>
        </p:nvSpPr>
        <p:spPr>
          <a:xfrm>
            <a:off x="679768" y="4715153"/>
            <a:ext cx="5438140" cy="446698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9" name="Google Shape;209;p19:notes"/>
          <p:cNvSpPr/>
          <p:nvPr>
            <p:ph idx="2" type="sldImg"/>
          </p:nvPr>
        </p:nvSpPr>
        <p:spPr>
          <a:xfrm>
            <a:off x="917575" y="744538"/>
            <a:ext cx="4962525" cy="37226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p2:notes"/>
          <p:cNvSpPr txBox="1"/>
          <p:nvPr>
            <p:ph idx="1" type="body"/>
          </p:nvPr>
        </p:nvSpPr>
        <p:spPr>
          <a:xfrm>
            <a:off x="679768" y="4715153"/>
            <a:ext cx="5438100" cy="44670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0" name="Google Shape;70;p2:notes"/>
          <p:cNvSpPr/>
          <p:nvPr>
            <p:ph idx="2" type="sldImg"/>
          </p:nvPr>
        </p:nvSpPr>
        <p:spPr>
          <a:xfrm>
            <a:off x="917575" y="744538"/>
            <a:ext cx="4962600" cy="3722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p20:notes"/>
          <p:cNvSpPr txBox="1"/>
          <p:nvPr>
            <p:ph idx="1" type="body"/>
          </p:nvPr>
        </p:nvSpPr>
        <p:spPr>
          <a:xfrm>
            <a:off x="679768" y="4715153"/>
            <a:ext cx="5438140" cy="446698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5" name="Google Shape;215;p20:notes"/>
          <p:cNvSpPr/>
          <p:nvPr>
            <p:ph idx="2" type="sldImg"/>
          </p:nvPr>
        </p:nvSpPr>
        <p:spPr>
          <a:xfrm>
            <a:off x="917575" y="744538"/>
            <a:ext cx="4962525" cy="37226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p21:notes"/>
          <p:cNvSpPr txBox="1"/>
          <p:nvPr>
            <p:ph idx="1" type="body"/>
          </p:nvPr>
        </p:nvSpPr>
        <p:spPr>
          <a:xfrm>
            <a:off x="679768" y="4715153"/>
            <a:ext cx="5438140" cy="446698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2" name="Google Shape;222;p21:notes"/>
          <p:cNvSpPr/>
          <p:nvPr>
            <p:ph idx="2" type="sldImg"/>
          </p:nvPr>
        </p:nvSpPr>
        <p:spPr>
          <a:xfrm>
            <a:off x="917575" y="744538"/>
            <a:ext cx="4962525" cy="37226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p22:notes"/>
          <p:cNvSpPr txBox="1"/>
          <p:nvPr>
            <p:ph idx="1" type="body"/>
          </p:nvPr>
        </p:nvSpPr>
        <p:spPr>
          <a:xfrm>
            <a:off x="679768" y="4715153"/>
            <a:ext cx="5438140" cy="446698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9" name="Google Shape;229;p22:notes"/>
          <p:cNvSpPr/>
          <p:nvPr>
            <p:ph idx="2" type="sldImg"/>
          </p:nvPr>
        </p:nvSpPr>
        <p:spPr>
          <a:xfrm>
            <a:off x="917575" y="744538"/>
            <a:ext cx="4962525" cy="37226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p23:notes"/>
          <p:cNvSpPr txBox="1"/>
          <p:nvPr>
            <p:ph idx="1" type="body"/>
          </p:nvPr>
        </p:nvSpPr>
        <p:spPr>
          <a:xfrm>
            <a:off x="679768" y="4715153"/>
            <a:ext cx="5438140" cy="446698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1" name="Google Shape;251;p23:notes"/>
          <p:cNvSpPr/>
          <p:nvPr>
            <p:ph idx="2" type="sldImg"/>
          </p:nvPr>
        </p:nvSpPr>
        <p:spPr>
          <a:xfrm>
            <a:off x="917575" y="744538"/>
            <a:ext cx="4962525" cy="37226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p24:notes"/>
          <p:cNvSpPr txBox="1"/>
          <p:nvPr>
            <p:ph idx="1" type="body"/>
          </p:nvPr>
        </p:nvSpPr>
        <p:spPr>
          <a:xfrm>
            <a:off x="679768" y="4715153"/>
            <a:ext cx="5438140" cy="446698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7" name="Google Shape;267;p24:notes"/>
          <p:cNvSpPr/>
          <p:nvPr>
            <p:ph idx="2" type="sldImg"/>
          </p:nvPr>
        </p:nvSpPr>
        <p:spPr>
          <a:xfrm>
            <a:off x="917575" y="744538"/>
            <a:ext cx="4962525" cy="37226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p25:notes"/>
          <p:cNvSpPr txBox="1"/>
          <p:nvPr>
            <p:ph idx="1" type="body"/>
          </p:nvPr>
        </p:nvSpPr>
        <p:spPr>
          <a:xfrm>
            <a:off x="679768" y="4715153"/>
            <a:ext cx="5438140" cy="446698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3" name="Google Shape;273;p25:notes"/>
          <p:cNvSpPr/>
          <p:nvPr>
            <p:ph idx="2" type="sldImg"/>
          </p:nvPr>
        </p:nvSpPr>
        <p:spPr>
          <a:xfrm>
            <a:off x="917575" y="744538"/>
            <a:ext cx="4962525" cy="37226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p26:notes"/>
          <p:cNvSpPr txBox="1"/>
          <p:nvPr>
            <p:ph idx="1" type="body"/>
          </p:nvPr>
        </p:nvSpPr>
        <p:spPr>
          <a:xfrm>
            <a:off x="679768" y="4715153"/>
            <a:ext cx="5438140" cy="446698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1" name="Google Shape;321;p26:notes"/>
          <p:cNvSpPr/>
          <p:nvPr>
            <p:ph idx="2" type="sldImg"/>
          </p:nvPr>
        </p:nvSpPr>
        <p:spPr>
          <a:xfrm>
            <a:off x="917575" y="744538"/>
            <a:ext cx="4962525" cy="37226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p27:notes"/>
          <p:cNvSpPr txBox="1"/>
          <p:nvPr>
            <p:ph idx="1" type="body"/>
          </p:nvPr>
        </p:nvSpPr>
        <p:spPr>
          <a:xfrm>
            <a:off x="679768" y="4715153"/>
            <a:ext cx="5438140" cy="446698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7" name="Google Shape;327;p27:notes"/>
          <p:cNvSpPr/>
          <p:nvPr>
            <p:ph idx="2" type="sldImg"/>
          </p:nvPr>
        </p:nvSpPr>
        <p:spPr>
          <a:xfrm>
            <a:off x="917575" y="744538"/>
            <a:ext cx="4962525" cy="37226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p28:notes"/>
          <p:cNvSpPr txBox="1"/>
          <p:nvPr>
            <p:ph idx="1" type="body"/>
          </p:nvPr>
        </p:nvSpPr>
        <p:spPr>
          <a:xfrm>
            <a:off x="679768" y="4715153"/>
            <a:ext cx="5438140" cy="446698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3" name="Google Shape;333;p28:notes"/>
          <p:cNvSpPr/>
          <p:nvPr>
            <p:ph idx="2" type="sldImg"/>
          </p:nvPr>
        </p:nvSpPr>
        <p:spPr>
          <a:xfrm>
            <a:off x="917575" y="744538"/>
            <a:ext cx="4962525" cy="37226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p29:notes"/>
          <p:cNvSpPr txBox="1"/>
          <p:nvPr>
            <p:ph idx="1" type="body"/>
          </p:nvPr>
        </p:nvSpPr>
        <p:spPr>
          <a:xfrm>
            <a:off x="679768" y="4715153"/>
            <a:ext cx="5438140" cy="446698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9" name="Google Shape;339;p29:notes"/>
          <p:cNvSpPr/>
          <p:nvPr>
            <p:ph idx="2" type="sldImg"/>
          </p:nvPr>
        </p:nvSpPr>
        <p:spPr>
          <a:xfrm>
            <a:off x="917575" y="744538"/>
            <a:ext cx="4962525" cy="37226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p3:notes"/>
          <p:cNvSpPr txBox="1"/>
          <p:nvPr>
            <p:ph idx="1" type="body"/>
          </p:nvPr>
        </p:nvSpPr>
        <p:spPr>
          <a:xfrm>
            <a:off x="679768" y="4715153"/>
            <a:ext cx="5438140" cy="446698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0" name="Google Shape;90;p3:notes"/>
          <p:cNvSpPr/>
          <p:nvPr>
            <p:ph idx="2" type="sldImg"/>
          </p:nvPr>
        </p:nvSpPr>
        <p:spPr>
          <a:xfrm>
            <a:off x="917575" y="744538"/>
            <a:ext cx="4962525" cy="37226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p30:notes"/>
          <p:cNvSpPr txBox="1"/>
          <p:nvPr>
            <p:ph idx="1" type="body"/>
          </p:nvPr>
        </p:nvSpPr>
        <p:spPr>
          <a:xfrm>
            <a:off x="679768" y="4715153"/>
            <a:ext cx="5438140" cy="446698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5" name="Google Shape;345;p30:notes"/>
          <p:cNvSpPr/>
          <p:nvPr>
            <p:ph idx="2" type="sldImg"/>
          </p:nvPr>
        </p:nvSpPr>
        <p:spPr>
          <a:xfrm>
            <a:off x="917575" y="744538"/>
            <a:ext cx="4962525" cy="37226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p31:notes"/>
          <p:cNvSpPr txBox="1"/>
          <p:nvPr>
            <p:ph idx="1" type="body"/>
          </p:nvPr>
        </p:nvSpPr>
        <p:spPr>
          <a:xfrm>
            <a:off x="679768" y="4715153"/>
            <a:ext cx="5438140" cy="446698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1" name="Google Shape;351;p31:notes"/>
          <p:cNvSpPr/>
          <p:nvPr>
            <p:ph idx="2" type="sldImg"/>
          </p:nvPr>
        </p:nvSpPr>
        <p:spPr>
          <a:xfrm>
            <a:off x="917575" y="744538"/>
            <a:ext cx="4962525" cy="37226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p32:notes"/>
          <p:cNvSpPr txBox="1"/>
          <p:nvPr>
            <p:ph idx="1" type="body"/>
          </p:nvPr>
        </p:nvSpPr>
        <p:spPr>
          <a:xfrm>
            <a:off x="679768" y="4715153"/>
            <a:ext cx="5438140" cy="446698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7" name="Google Shape;357;p32:notes"/>
          <p:cNvSpPr/>
          <p:nvPr>
            <p:ph idx="2" type="sldImg"/>
          </p:nvPr>
        </p:nvSpPr>
        <p:spPr>
          <a:xfrm>
            <a:off x="917575" y="744538"/>
            <a:ext cx="4962525" cy="37226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p33:notes"/>
          <p:cNvSpPr txBox="1"/>
          <p:nvPr>
            <p:ph idx="1" type="body"/>
          </p:nvPr>
        </p:nvSpPr>
        <p:spPr>
          <a:xfrm>
            <a:off x="679768" y="4715153"/>
            <a:ext cx="5438140" cy="446698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3" name="Google Shape;363;p33:notes"/>
          <p:cNvSpPr/>
          <p:nvPr>
            <p:ph idx="2" type="sldImg"/>
          </p:nvPr>
        </p:nvSpPr>
        <p:spPr>
          <a:xfrm>
            <a:off x="917575" y="744538"/>
            <a:ext cx="4962525" cy="37226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p34:notes"/>
          <p:cNvSpPr txBox="1"/>
          <p:nvPr>
            <p:ph idx="1" type="body"/>
          </p:nvPr>
        </p:nvSpPr>
        <p:spPr>
          <a:xfrm>
            <a:off x="679768" y="4715153"/>
            <a:ext cx="5438140" cy="446698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9" name="Google Shape;369;p34:notes"/>
          <p:cNvSpPr/>
          <p:nvPr>
            <p:ph idx="2" type="sldImg"/>
          </p:nvPr>
        </p:nvSpPr>
        <p:spPr>
          <a:xfrm>
            <a:off x="917575" y="744538"/>
            <a:ext cx="4962525" cy="37226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p35:notes"/>
          <p:cNvSpPr txBox="1"/>
          <p:nvPr>
            <p:ph idx="1" type="body"/>
          </p:nvPr>
        </p:nvSpPr>
        <p:spPr>
          <a:xfrm>
            <a:off x="679768" y="4715153"/>
            <a:ext cx="5438140" cy="446698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5" name="Google Shape;375;p35:notes"/>
          <p:cNvSpPr/>
          <p:nvPr>
            <p:ph idx="2" type="sldImg"/>
          </p:nvPr>
        </p:nvSpPr>
        <p:spPr>
          <a:xfrm>
            <a:off x="917575" y="744538"/>
            <a:ext cx="4962525" cy="37226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p36:notes"/>
          <p:cNvSpPr txBox="1"/>
          <p:nvPr>
            <p:ph idx="1" type="body"/>
          </p:nvPr>
        </p:nvSpPr>
        <p:spPr>
          <a:xfrm>
            <a:off x="679768" y="4715153"/>
            <a:ext cx="5438140" cy="446698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1" name="Google Shape;381;p36:notes"/>
          <p:cNvSpPr/>
          <p:nvPr>
            <p:ph idx="2" type="sldImg"/>
          </p:nvPr>
        </p:nvSpPr>
        <p:spPr>
          <a:xfrm>
            <a:off x="917575" y="744538"/>
            <a:ext cx="4962525" cy="37226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p37:notes"/>
          <p:cNvSpPr txBox="1"/>
          <p:nvPr>
            <p:ph idx="1" type="body"/>
          </p:nvPr>
        </p:nvSpPr>
        <p:spPr>
          <a:xfrm>
            <a:off x="679768" y="4715153"/>
            <a:ext cx="5438140" cy="446698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7" name="Google Shape;387;p37:notes"/>
          <p:cNvSpPr/>
          <p:nvPr>
            <p:ph idx="2" type="sldImg"/>
          </p:nvPr>
        </p:nvSpPr>
        <p:spPr>
          <a:xfrm>
            <a:off x="917575" y="744538"/>
            <a:ext cx="4962525" cy="37226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p38:notes"/>
          <p:cNvSpPr txBox="1"/>
          <p:nvPr>
            <p:ph idx="1" type="body"/>
          </p:nvPr>
        </p:nvSpPr>
        <p:spPr>
          <a:xfrm>
            <a:off x="679768" y="4715153"/>
            <a:ext cx="5438140" cy="446698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3" name="Google Shape;393;p38:notes"/>
          <p:cNvSpPr/>
          <p:nvPr>
            <p:ph idx="2" type="sldImg"/>
          </p:nvPr>
        </p:nvSpPr>
        <p:spPr>
          <a:xfrm>
            <a:off x="917575" y="744538"/>
            <a:ext cx="4962525" cy="37226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p39:notes"/>
          <p:cNvSpPr txBox="1"/>
          <p:nvPr>
            <p:ph idx="1" type="body"/>
          </p:nvPr>
        </p:nvSpPr>
        <p:spPr>
          <a:xfrm>
            <a:off x="679768" y="4715153"/>
            <a:ext cx="5438140" cy="446698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0" name="Google Shape;400;p39:notes"/>
          <p:cNvSpPr/>
          <p:nvPr>
            <p:ph idx="2" type="sldImg"/>
          </p:nvPr>
        </p:nvSpPr>
        <p:spPr>
          <a:xfrm>
            <a:off x="917575" y="744538"/>
            <a:ext cx="4962525" cy="37226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p4:notes"/>
          <p:cNvSpPr txBox="1"/>
          <p:nvPr>
            <p:ph idx="1" type="body"/>
          </p:nvPr>
        </p:nvSpPr>
        <p:spPr>
          <a:xfrm>
            <a:off x="679768" y="4715153"/>
            <a:ext cx="5438140" cy="446698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0" name="Google Shape;110;p4:notes"/>
          <p:cNvSpPr/>
          <p:nvPr>
            <p:ph idx="2" type="sldImg"/>
          </p:nvPr>
        </p:nvSpPr>
        <p:spPr>
          <a:xfrm>
            <a:off x="917575" y="744538"/>
            <a:ext cx="4962525" cy="37226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p40:notes"/>
          <p:cNvSpPr txBox="1"/>
          <p:nvPr>
            <p:ph idx="1" type="body"/>
          </p:nvPr>
        </p:nvSpPr>
        <p:spPr>
          <a:xfrm>
            <a:off x="679768" y="4715153"/>
            <a:ext cx="5438140" cy="446698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7" name="Google Shape;407;p40:notes"/>
          <p:cNvSpPr/>
          <p:nvPr>
            <p:ph idx="2" type="sldImg"/>
          </p:nvPr>
        </p:nvSpPr>
        <p:spPr>
          <a:xfrm>
            <a:off x="917575" y="744538"/>
            <a:ext cx="4962525" cy="37226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p41:notes"/>
          <p:cNvSpPr txBox="1"/>
          <p:nvPr>
            <p:ph idx="1" type="body"/>
          </p:nvPr>
        </p:nvSpPr>
        <p:spPr>
          <a:xfrm>
            <a:off x="679768" y="4715153"/>
            <a:ext cx="5438140" cy="446698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5" name="Google Shape;425;p41:notes"/>
          <p:cNvSpPr/>
          <p:nvPr>
            <p:ph idx="2" type="sldImg"/>
          </p:nvPr>
        </p:nvSpPr>
        <p:spPr>
          <a:xfrm>
            <a:off x="917575" y="744538"/>
            <a:ext cx="4962525" cy="37226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p42:notes"/>
          <p:cNvSpPr txBox="1"/>
          <p:nvPr>
            <p:ph idx="1" type="body"/>
          </p:nvPr>
        </p:nvSpPr>
        <p:spPr>
          <a:xfrm>
            <a:off x="679768" y="4715153"/>
            <a:ext cx="5438140" cy="446698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1" name="Google Shape;431;p42:notes"/>
          <p:cNvSpPr/>
          <p:nvPr>
            <p:ph idx="2" type="sldImg"/>
          </p:nvPr>
        </p:nvSpPr>
        <p:spPr>
          <a:xfrm>
            <a:off x="917575" y="744538"/>
            <a:ext cx="4962525" cy="37226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p43:notes"/>
          <p:cNvSpPr txBox="1"/>
          <p:nvPr>
            <p:ph idx="1" type="body"/>
          </p:nvPr>
        </p:nvSpPr>
        <p:spPr>
          <a:xfrm>
            <a:off x="679768" y="4715153"/>
            <a:ext cx="5438140" cy="446698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8" name="Google Shape;438;p43:notes"/>
          <p:cNvSpPr/>
          <p:nvPr>
            <p:ph idx="2" type="sldImg"/>
          </p:nvPr>
        </p:nvSpPr>
        <p:spPr>
          <a:xfrm>
            <a:off x="917575" y="744538"/>
            <a:ext cx="4962525" cy="37226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p44:notes"/>
          <p:cNvSpPr txBox="1"/>
          <p:nvPr>
            <p:ph idx="1" type="body"/>
          </p:nvPr>
        </p:nvSpPr>
        <p:spPr>
          <a:xfrm>
            <a:off x="679768" y="4715153"/>
            <a:ext cx="5438140" cy="446698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5" name="Google Shape;445;p44:notes"/>
          <p:cNvSpPr/>
          <p:nvPr>
            <p:ph idx="2" type="sldImg"/>
          </p:nvPr>
        </p:nvSpPr>
        <p:spPr>
          <a:xfrm>
            <a:off x="917575" y="744538"/>
            <a:ext cx="4962525" cy="37226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p45:notes"/>
          <p:cNvSpPr txBox="1"/>
          <p:nvPr>
            <p:ph idx="1" type="body"/>
          </p:nvPr>
        </p:nvSpPr>
        <p:spPr>
          <a:xfrm>
            <a:off x="679768" y="4715153"/>
            <a:ext cx="5438140" cy="446698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0" name="Google Shape;460;p45:notes"/>
          <p:cNvSpPr/>
          <p:nvPr>
            <p:ph idx="2" type="sldImg"/>
          </p:nvPr>
        </p:nvSpPr>
        <p:spPr>
          <a:xfrm>
            <a:off x="917575" y="744538"/>
            <a:ext cx="4962525" cy="37226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p46:notes"/>
          <p:cNvSpPr txBox="1"/>
          <p:nvPr>
            <p:ph idx="1" type="body"/>
          </p:nvPr>
        </p:nvSpPr>
        <p:spPr>
          <a:xfrm>
            <a:off x="679768" y="4715153"/>
            <a:ext cx="5438140" cy="446698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7" name="Google Shape;467;p46:notes"/>
          <p:cNvSpPr/>
          <p:nvPr>
            <p:ph idx="2" type="sldImg"/>
          </p:nvPr>
        </p:nvSpPr>
        <p:spPr>
          <a:xfrm>
            <a:off x="917575" y="744538"/>
            <a:ext cx="4962525" cy="37226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p47:notes"/>
          <p:cNvSpPr txBox="1"/>
          <p:nvPr>
            <p:ph idx="1" type="body"/>
          </p:nvPr>
        </p:nvSpPr>
        <p:spPr>
          <a:xfrm>
            <a:off x="679768" y="4715153"/>
            <a:ext cx="5438140" cy="446698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4" name="Google Shape;474;p47:notes"/>
          <p:cNvSpPr/>
          <p:nvPr>
            <p:ph idx="2" type="sldImg"/>
          </p:nvPr>
        </p:nvSpPr>
        <p:spPr>
          <a:xfrm>
            <a:off x="917575" y="744538"/>
            <a:ext cx="4962525" cy="37226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p48:notes"/>
          <p:cNvSpPr txBox="1"/>
          <p:nvPr>
            <p:ph idx="1" type="body"/>
          </p:nvPr>
        </p:nvSpPr>
        <p:spPr>
          <a:xfrm>
            <a:off x="679768" y="4715153"/>
            <a:ext cx="5438140" cy="446698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5" name="Google Shape;485;p48:notes"/>
          <p:cNvSpPr/>
          <p:nvPr>
            <p:ph idx="2" type="sldImg"/>
          </p:nvPr>
        </p:nvSpPr>
        <p:spPr>
          <a:xfrm>
            <a:off x="917575" y="744538"/>
            <a:ext cx="4962525" cy="37226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p49:notes"/>
          <p:cNvSpPr txBox="1"/>
          <p:nvPr>
            <p:ph idx="1" type="body"/>
          </p:nvPr>
        </p:nvSpPr>
        <p:spPr>
          <a:xfrm>
            <a:off x="679768" y="4715153"/>
            <a:ext cx="5438140" cy="446698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6" name="Google Shape;496;p49:notes"/>
          <p:cNvSpPr/>
          <p:nvPr>
            <p:ph idx="2" type="sldImg"/>
          </p:nvPr>
        </p:nvSpPr>
        <p:spPr>
          <a:xfrm>
            <a:off x="917575" y="744538"/>
            <a:ext cx="4962525" cy="37226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p5:notes"/>
          <p:cNvSpPr txBox="1"/>
          <p:nvPr>
            <p:ph idx="1" type="body"/>
          </p:nvPr>
        </p:nvSpPr>
        <p:spPr>
          <a:xfrm>
            <a:off x="679768" y="4715153"/>
            <a:ext cx="5438140" cy="446698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6" name="Google Shape;116;p5:notes"/>
          <p:cNvSpPr/>
          <p:nvPr>
            <p:ph idx="2" type="sldImg"/>
          </p:nvPr>
        </p:nvSpPr>
        <p:spPr>
          <a:xfrm>
            <a:off x="917575" y="744538"/>
            <a:ext cx="4962525" cy="37226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p50:notes"/>
          <p:cNvSpPr txBox="1"/>
          <p:nvPr>
            <p:ph idx="1" type="body"/>
          </p:nvPr>
        </p:nvSpPr>
        <p:spPr>
          <a:xfrm>
            <a:off x="679768" y="4715153"/>
            <a:ext cx="5438140" cy="446698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3" name="Google Shape;503;p50:notes"/>
          <p:cNvSpPr/>
          <p:nvPr>
            <p:ph idx="2" type="sldImg"/>
          </p:nvPr>
        </p:nvSpPr>
        <p:spPr>
          <a:xfrm>
            <a:off x="917575" y="744538"/>
            <a:ext cx="4962525" cy="37226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p51:notes"/>
          <p:cNvSpPr txBox="1"/>
          <p:nvPr>
            <p:ph idx="1" type="body"/>
          </p:nvPr>
        </p:nvSpPr>
        <p:spPr>
          <a:xfrm>
            <a:off x="679768" y="4715153"/>
            <a:ext cx="5438140" cy="446698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9" name="Google Shape;509;p51:notes"/>
          <p:cNvSpPr/>
          <p:nvPr>
            <p:ph idx="2" type="sldImg"/>
          </p:nvPr>
        </p:nvSpPr>
        <p:spPr>
          <a:xfrm>
            <a:off x="917575" y="744538"/>
            <a:ext cx="4962525" cy="37226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p52:notes"/>
          <p:cNvSpPr txBox="1"/>
          <p:nvPr>
            <p:ph idx="1" type="body"/>
          </p:nvPr>
        </p:nvSpPr>
        <p:spPr>
          <a:xfrm>
            <a:off x="679768" y="4715153"/>
            <a:ext cx="5438140" cy="446698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5" name="Google Shape;515;p52:notes"/>
          <p:cNvSpPr/>
          <p:nvPr>
            <p:ph idx="2" type="sldImg"/>
          </p:nvPr>
        </p:nvSpPr>
        <p:spPr>
          <a:xfrm>
            <a:off x="917575" y="744538"/>
            <a:ext cx="4962525" cy="37226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p53:notes"/>
          <p:cNvSpPr txBox="1"/>
          <p:nvPr>
            <p:ph idx="1" type="body"/>
          </p:nvPr>
        </p:nvSpPr>
        <p:spPr>
          <a:xfrm>
            <a:off x="679768" y="4715153"/>
            <a:ext cx="5438140" cy="446698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1" name="Google Shape;521;p53:notes"/>
          <p:cNvSpPr/>
          <p:nvPr>
            <p:ph idx="2" type="sldImg"/>
          </p:nvPr>
        </p:nvSpPr>
        <p:spPr>
          <a:xfrm>
            <a:off x="917575" y="744538"/>
            <a:ext cx="4962525" cy="37226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 name="Shape 525"/>
        <p:cNvGrpSpPr/>
        <p:nvPr/>
      </p:nvGrpSpPr>
      <p:grpSpPr>
        <a:xfrm>
          <a:off x="0" y="0"/>
          <a:ext cx="0" cy="0"/>
          <a:chOff x="0" y="0"/>
          <a:chExt cx="0" cy="0"/>
        </a:xfrm>
      </p:grpSpPr>
      <p:sp>
        <p:nvSpPr>
          <p:cNvPr id="526" name="Google Shape;526;p54:notes"/>
          <p:cNvSpPr txBox="1"/>
          <p:nvPr>
            <p:ph idx="1" type="body"/>
          </p:nvPr>
        </p:nvSpPr>
        <p:spPr>
          <a:xfrm>
            <a:off x="679768" y="4715153"/>
            <a:ext cx="5438140" cy="446698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7" name="Google Shape;527;p54:notes"/>
          <p:cNvSpPr/>
          <p:nvPr>
            <p:ph idx="2" type="sldImg"/>
          </p:nvPr>
        </p:nvSpPr>
        <p:spPr>
          <a:xfrm>
            <a:off x="917575" y="744538"/>
            <a:ext cx="4962525" cy="37226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p55:notes"/>
          <p:cNvSpPr txBox="1"/>
          <p:nvPr>
            <p:ph idx="1" type="body"/>
          </p:nvPr>
        </p:nvSpPr>
        <p:spPr>
          <a:xfrm>
            <a:off x="679768" y="4715153"/>
            <a:ext cx="5438140" cy="446698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3" name="Google Shape;533;p55:notes"/>
          <p:cNvSpPr/>
          <p:nvPr>
            <p:ph idx="2" type="sldImg"/>
          </p:nvPr>
        </p:nvSpPr>
        <p:spPr>
          <a:xfrm>
            <a:off x="917575" y="744538"/>
            <a:ext cx="4962525" cy="37226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 name="Shape 538"/>
        <p:cNvGrpSpPr/>
        <p:nvPr/>
      </p:nvGrpSpPr>
      <p:grpSpPr>
        <a:xfrm>
          <a:off x="0" y="0"/>
          <a:ext cx="0" cy="0"/>
          <a:chOff x="0" y="0"/>
          <a:chExt cx="0" cy="0"/>
        </a:xfrm>
      </p:grpSpPr>
      <p:sp>
        <p:nvSpPr>
          <p:cNvPr id="539" name="Google Shape;539;p56:notes"/>
          <p:cNvSpPr txBox="1"/>
          <p:nvPr>
            <p:ph idx="1" type="body"/>
          </p:nvPr>
        </p:nvSpPr>
        <p:spPr>
          <a:xfrm>
            <a:off x="679768" y="4715153"/>
            <a:ext cx="5438140" cy="446698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0" name="Google Shape;540;p56:notes"/>
          <p:cNvSpPr/>
          <p:nvPr>
            <p:ph idx="2" type="sldImg"/>
          </p:nvPr>
        </p:nvSpPr>
        <p:spPr>
          <a:xfrm>
            <a:off x="917575" y="744538"/>
            <a:ext cx="4962525" cy="37226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 name="Shape 544"/>
        <p:cNvGrpSpPr/>
        <p:nvPr/>
      </p:nvGrpSpPr>
      <p:grpSpPr>
        <a:xfrm>
          <a:off x="0" y="0"/>
          <a:ext cx="0" cy="0"/>
          <a:chOff x="0" y="0"/>
          <a:chExt cx="0" cy="0"/>
        </a:xfrm>
      </p:grpSpPr>
      <p:sp>
        <p:nvSpPr>
          <p:cNvPr id="545" name="Google Shape;545;p57:notes"/>
          <p:cNvSpPr txBox="1"/>
          <p:nvPr>
            <p:ph idx="1" type="body"/>
          </p:nvPr>
        </p:nvSpPr>
        <p:spPr>
          <a:xfrm>
            <a:off x="679768" y="4715153"/>
            <a:ext cx="5438140" cy="446698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6" name="Google Shape;546;p57:notes"/>
          <p:cNvSpPr/>
          <p:nvPr>
            <p:ph idx="2" type="sldImg"/>
          </p:nvPr>
        </p:nvSpPr>
        <p:spPr>
          <a:xfrm>
            <a:off x="917575" y="744538"/>
            <a:ext cx="4962525" cy="37226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4" name="Shape 554"/>
        <p:cNvGrpSpPr/>
        <p:nvPr/>
      </p:nvGrpSpPr>
      <p:grpSpPr>
        <a:xfrm>
          <a:off x="0" y="0"/>
          <a:ext cx="0" cy="0"/>
          <a:chOff x="0" y="0"/>
          <a:chExt cx="0" cy="0"/>
        </a:xfrm>
      </p:grpSpPr>
      <p:sp>
        <p:nvSpPr>
          <p:cNvPr id="555" name="Google Shape;555;p58:notes"/>
          <p:cNvSpPr txBox="1"/>
          <p:nvPr>
            <p:ph idx="1" type="body"/>
          </p:nvPr>
        </p:nvSpPr>
        <p:spPr>
          <a:xfrm>
            <a:off x="679768" y="4715153"/>
            <a:ext cx="5438140" cy="446698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6" name="Google Shape;556;p58:notes"/>
          <p:cNvSpPr/>
          <p:nvPr>
            <p:ph idx="2" type="sldImg"/>
          </p:nvPr>
        </p:nvSpPr>
        <p:spPr>
          <a:xfrm>
            <a:off x="917575" y="744538"/>
            <a:ext cx="4962525" cy="37226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3" name="Shape 563"/>
        <p:cNvGrpSpPr/>
        <p:nvPr/>
      </p:nvGrpSpPr>
      <p:grpSpPr>
        <a:xfrm>
          <a:off x="0" y="0"/>
          <a:ext cx="0" cy="0"/>
          <a:chOff x="0" y="0"/>
          <a:chExt cx="0" cy="0"/>
        </a:xfrm>
      </p:grpSpPr>
      <p:sp>
        <p:nvSpPr>
          <p:cNvPr id="564" name="Google Shape;564;p59:notes"/>
          <p:cNvSpPr txBox="1"/>
          <p:nvPr>
            <p:ph idx="1" type="body"/>
          </p:nvPr>
        </p:nvSpPr>
        <p:spPr>
          <a:xfrm>
            <a:off x="679768" y="4715153"/>
            <a:ext cx="5438140" cy="446698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5" name="Google Shape;565;p59:notes"/>
          <p:cNvSpPr/>
          <p:nvPr>
            <p:ph idx="2" type="sldImg"/>
          </p:nvPr>
        </p:nvSpPr>
        <p:spPr>
          <a:xfrm>
            <a:off x="917575" y="744538"/>
            <a:ext cx="4962525" cy="37226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p6:notes"/>
          <p:cNvSpPr txBox="1"/>
          <p:nvPr>
            <p:ph idx="1" type="body"/>
          </p:nvPr>
        </p:nvSpPr>
        <p:spPr>
          <a:xfrm>
            <a:off x="679768" y="4715153"/>
            <a:ext cx="5438140" cy="446698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2" name="Google Shape;122;p6:notes"/>
          <p:cNvSpPr/>
          <p:nvPr>
            <p:ph idx="2" type="sldImg"/>
          </p:nvPr>
        </p:nvSpPr>
        <p:spPr>
          <a:xfrm>
            <a:off x="917575" y="744538"/>
            <a:ext cx="4962525" cy="37226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1" name="Shape 571"/>
        <p:cNvGrpSpPr/>
        <p:nvPr/>
      </p:nvGrpSpPr>
      <p:grpSpPr>
        <a:xfrm>
          <a:off x="0" y="0"/>
          <a:ext cx="0" cy="0"/>
          <a:chOff x="0" y="0"/>
          <a:chExt cx="0" cy="0"/>
        </a:xfrm>
      </p:grpSpPr>
      <p:sp>
        <p:nvSpPr>
          <p:cNvPr id="572" name="Google Shape;572;p60:notes"/>
          <p:cNvSpPr txBox="1"/>
          <p:nvPr>
            <p:ph idx="1" type="body"/>
          </p:nvPr>
        </p:nvSpPr>
        <p:spPr>
          <a:xfrm>
            <a:off x="679768" y="4715153"/>
            <a:ext cx="5438140" cy="446698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3" name="Google Shape;573;p60:notes"/>
          <p:cNvSpPr/>
          <p:nvPr>
            <p:ph idx="2" type="sldImg"/>
          </p:nvPr>
        </p:nvSpPr>
        <p:spPr>
          <a:xfrm>
            <a:off x="917575" y="744538"/>
            <a:ext cx="4962525" cy="37226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9" name="Shape 579"/>
        <p:cNvGrpSpPr/>
        <p:nvPr/>
      </p:nvGrpSpPr>
      <p:grpSpPr>
        <a:xfrm>
          <a:off x="0" y="0"/>
          <a:ext cx="0" cy="0"/>
          <a:chOff x="0" y="0"/>
          <a:chExt cx="0" cy="0"/>
        </a:xfrm>
      </p:grpSpPr>
      <p:sp>
        <p:nvSpPr>
          <p:cNvPr id="580" name="Google Shape;580;p61:notes"/>
          <p:cNvSpPr txBox="1"/>
          <p:nvPr>
            <p:ph idx="1" type="body"/>
          </p:nvPr>
        </p:nvSpPr>
        <p:spPr>
          <a:xfrm>
            <a:off x="679768" y="4715153"/>
            <a:ext cx="5438140" cy="446698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1" name="Google Shape;581;p61:notes"/>
          <p:cNvSpPr/>
          <p:nvPr>
            <p:ph idx="2" type="sldImg"/>
          </p:nvPr>
        </p:nvSpPr>
        <p:spPr>
          <a:xfrm>
            <a:off x="917575" y="744538"/>
            <a:ext cx="4962525" cy="37226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5" name="Shape 585"/>
        <p:cNvGrpSpPr/>
        <p:nvPr/>
      </p:nvGrpSpPr>
      <p:grpSpPr>
        <a:xfrm>
          <a:off x="0" y="0"/>
          <a:ext cx="0" cy="0"/>
          <a:chOff x="0" y="0"/>
          <a:chExt cx="0" cy="0"/>
        </a:xfrm>
      </p:grpSpPr>
      <p:sp>
        <p:nvSpPr>
          <p:cNvPr id="586" name="Google Shape;586;p62:notes"/>
          <p:cNvSpPr txBox="1"/>
          <p:nvPr>
            <p:ph idx="1" type="body"/>
          </p:nvPr>
        </p:nvSpPr>
        <p:spPr>
          <a:xfrm>
            <a:off x="679768" y="4715153"/>
            <a:ext cx="5438140" cy="446698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7" name="Google Shape;587;p62:notes"/>
          <p:cNvSpPr/>
          <p:nvPr>
            <p:ph idx="2" type="sldImg"/>
          </p:nvPr>
        </p:nvSpPr>
        <p:spPr>
          <a:xfrm>
            <a:off x="917575" y="744538"/>
            <a:ext cx="4962525" cy="37226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1" name="Shape 591"/>
        <p:cNvGrpSpPr/>
        <p:nvPr/>
      </p:nvGrpSpPr>
      <p:grpSpPr>
        <a:xfrm>
          <a:off x="0" y="0"/>
          <a:ext cx="0" cy="0"/>
          <a:chOff x="0" y="0"/>
          <a:chExt cx="0" cy="0"/>
        </a:xfrm>
      </p:grpSpPr>
      <p:sp>
        <p:nvSpPr>
          <p:cNvPr id="592" name="Google Shape;592;p63:notes"/>
          <p:cNvSpPr txBox="1"/>
          <p:nvPr>
            <p:ph idx="1" type="body"/>
          </p:nvPr>
        </p:nvSpPr>
        <p:spPr>
          <a:xfrm>
            <a:off x="679768" y="4715153"/>
            <a:ext cx="5438140" cy="446698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3" name="Google Shape;593;p63:notes"/>
          <p:cNvSpPr/>
          <p:nvPr>
            <p:ph idx="2" type="sldImg"/>
          </p:nvPr>
        </p:nvSpPr>
        <p:spPr>
          <a:xfrm>
            <a:off x="917575" y="744538"/>
            <a:ext cx="4962525" cy="37226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7" name="Shape 597"/>
        <p:cNvGrpSpPr/>
        <p:nvPr/>
      </p:nvGrpSpPr>
      <p:grpSpPr>
        <a:xfrm>
          <a:off x="0" y="0"/>
          <a:ext cx="0" cy="0"/>
          <a:chOff x="0" y="0"/>
          <a:chExt cx="0" cy="0"/>
        </a:xfrm>
      </p:grpSpPr>
      <p:sp>
        <p:nvSpPr>
          <p:cNvPr id="598" name="Google Shape;598;p64:notes"/>
          <p:cNvSpPr txBox="1"/>
          <p:nvPr>
            <p:ph idx="1" type="body"/>
          </p:nvPr>
        </p:nvSpPr>
        <p:spPr>
          <a:xfrm>
            <a:off x="679768" y="4715153"/>
            <a:ext cx="5438140" cy="446698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9" name="Google Shape;599;p64:notes"/>
          <p:cNvSpPr/>
          <p:nvPr>
            <p:ph idx="2" type="sldImg"/>
          </p:nvPr>
        </p:nvSpPr>
        <p:spPr>
          <a:xfrm>
            <a:off x="917575" y="744538"/>
            <a:ext cx="4962525" cy="37226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3" name="Shape 603"/>
        <p:cNvGrpSpPr/>
        <p:nvPr/>
      </p:nvGrpSpPr>
      <p:grpSpPr>
        <a:xfrm>
          <a:off x="0" y="0"/>
          <a:ext cx="0" cy="0"/>
          <a:chOff x="0" y="0"/>
          <a:chExt cx="0" cy="0"/>
        </a:xfrm>
      </p:grpSpPr>
      <p:sp>
        <p:nvSpPr>
          <p:cNvPr id="604" name="Google Shape;604;p65:notes"/>
          <p:cNvSpPr txBox="1"/>
          <p:nvPr>
            <p:ph idx="1" type="body"/>
          </p:nvPr>
        </p:nvSpPr>
        <p:spPr>
          <a:xfrm>
            <a:off x="679768" y="4715153"/>
            <a:ext cx="5438140" cy="446698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05" name="Google Shape;605;p65:notes"/>
          <p:cNvSpPr/>
          <p:nvPr>
            <p:ph idx="2" type="sldImg"/>
          </p:nvPr>
        </p:nvSpPr>
        <p:spPr>
          <a:xfrm>
            <a:off x="917575" y="744538"/>
            <a:ext cx="4962525" cy="37226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9" name="Shape 609"/>
        <p:cNvGrpSpPr/>
        <p:nvPr/>
      </p:nvGrpSpPr>
      <p:grpSpPr>
        <a:xfrm>
          <a:off x="0" y="0"/>
          <a:ext cx="0" cy="0"/>
          <a:chOff x="0" y="0"/>
          <a:chExt cx="0" cy="0"/>
        </a:xfrm>
      </p:grpSpPr>
      <p:sp>
        <p:nvSpPr>
          <p:cNvPr id="610" name="Google Shape;610;p66:notes"/>
          <p:cNvSpPr txBox="1"/>
          <p:nvPr>
            <p:ph idx="1" type="body"/>
          </p:nvPr>
        </p:nvSpPr>
        <p:spPr>
          <a:xfrm>
            <a:off x="679768" y="4715153"/>
            <a:ext cx="5438140" cy="446698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11" name="Google Shape;611;p66:notes"/>
          <p:cNvSpPr/>
          <p:nvPr>
            <p:ph idx="2" type="sldImg"/>
          </p:nvPr>
        </p:nvSpPr>
        <p:spPr>
          <a:xfrm>
            <a:off x="917575" y="744538"/>
            <a:ext cx="4962525" cy="37226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5" name="Shape 615"/>
        <p:cNvGrpSpPr/>
        <p:nvPr/>
      </p:nvGrpSpPr>
      <p:grpSpPr>
        <a:xfrm>
          <a:off x="0" y="0"/>
          <a:ext cx="0" cy="0"/>
          <a:chOff x="0" y="0"/>
          <a:chExt cx="0" cy="0"/>
        </a:xfrm>
      </p:grpSpPr>
      <p:sp>
        <p:nvSpPr>
          <p:cNvPr id="616" name="Google Shape;616;p67:notes"/>
          <p:cNvSpPr txBox="1"/>
          <p:nvPr>
            <p:ph idx="1" type="body"/>
          </p:nvPr>
        </p:nvSpPr>
        <p:spPr>
          <a:xfrm>
            <a:off x="679768" y="4715153"/>
            <a:ext cx="5438140" cy="446698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17" name="Google Shape;617;p67:notes"/>
          <p:cNvSpPr/>
          <p:nvPr>
            <p:ph idx="2" type="sldImg"/>
          </p:nvPr>
        </p:nvSpPr>
        <p:spPr>
          <a:xfrm>
            <a:off x="917575" y="744538"/>
            <a:ext cx="4962525" cy="37226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1" name="Shape 621"/>
        <p:cNvGrpSpPr/>
        <p:nvPr/>
      </p:nvGrpSpPr>
      <p:grpSpPr>
        <a:xfrm>
          <a:off x="0" y="0"/>
          <a:ext cx="0" cy="0"/>
          <a:chOff x="0" y="0"/>
          <a:chExt cx="0" cy="0"/>
        </a:xfrm>
      </p:grpSpPr>
      <p:sp>
        <p:nvSpPr>
          <p:cNvPr id="622" name="Google Shape;622;p68:notes"/>
          <p:cNvSpPr txBox="1"/>
          <p:nvPr>
            <p:ph idx="1" type="body"/>
          </p:nvPr>
        </p:nvSpPr>
        <p:spPr>
          <a:xfrm>
            <a:off x="679768" y="4715153"/>
            <a:ext cx="5438140" cy="446698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23" name="Google Shape;623;p68:notes"/>
          <p:cNvSpPr/>
          <p:nvPr>
            <p:ph idx="2" type="sldImg"/>
          </p:nvPr>
        </p:nvSpPr>
        <p:spPr>
          <a:xfrm>
            <a:off x="917575" y="744538"/>
            <a:ext cx="4962525" cy="37226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8" name="Shape 628"/>
        <p:cNvGrpSpPr/>
        <p:nvPr/>
      </p:nvGrpSpPr>
      <p:grpSpPr>
        <a:xfrm>
          <a:off x="0" y="0"/>
          <a:ext cx="0" cy="0"/>
          <a:chOff x="0" y="0"/>
          <a:chExt cx="0" cy="0"/>
        </a:xfrm>
      </p:grpSpPr>
      <p:sp>
        <p:nvSpPr>
          <p:cNvPr id="629" name="Google Shape;629;p69:notes"/>
          <p:cNvSpPr txBox="1"/>
          <p:nvPr>
            <p:ph idx="1" type="body"/>
          </p:nvPr>
        </p:nvSpPr>
        <p:spPr>
          <a:xfrm>
            <a:off x="679768" y="4715153"/>
            <a:ext cx="5438140" cy="446698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30" name="Google Shape;630;p69:notes"/>
          <p:cNvSpPr/>
          <p:nvPr>
            <p:ph idx="2" type="sldImg"/>
          </p:nvPr>
        </p:nvSpPr>
        <p:spPr>
          <a:xfrm>
            <a:off x="917575" y="744538"/>
            <a:ext cx="4962525" cy="37226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p7:notes"/>
          <p:cNvSpPr txBox="1"/>
          <p:nvPr>
            <p:ph idx="1" type="body"/>
          </p:nvPr>
        </p:nvSpPr>
        <p:spPr>
          <a:xfrm>
            <a:off x="679768" y="4715153"/>
            <a:ext cx="5438140" cy="446698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9" name="Google Shape;129;p7:notes"/>
          <p:cNvSpPr/>
          <p:nvPr>
            <p:ph idx="2" type="sldImg"/>
          </p:nvPr>
        </p:nvSpPr>
        <p:spPr>
          <a:xfrm>
            <a:off x="917575" y="744538"/>
            <a:ext cx="4962525" cy="37226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5" name="Shape 635"/>
        <p:cNvGrpSpPr/>
        <p:nvPr/>
      </p:nvGrpSpPr>
      <p:grpSpPr>
        <a:xfrm>
          <a:off x="0" y="0"/>
          <a:ext cx="0" cy="0"/>
          <a:chOff x="0" y="0"/>
          <a:chExt cx="0" cy="0"/>
        </a:xfrm>
      </p:grpSpPr>
      <p:sp>
        <p:nvSpPr>
          <p:cNvPr id="636" name="Google Shape;636;p70:notes"/>
          <p:cNvSpPr txBox="1"/>
          <p:nvPr>
            <p:ph idx="1" type="body"/>
          </p:nvPr>
        </p:nvSpPr>
        <p:spPr>
          <a:xfrm>
            <a:off x="679768" y="4715153"/>
            <a:ext cx="5438140" cy="446698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37" name="Google Shape;637;p70:notes"/>
          <p:cNvSpPr/>
          <p:nvPr>
            <p:ph idx="2" type="sldImg"/>
          </p:nvPr>
        </p:nvSpPr>
        <p:spPr>
          <a:xfrm>
            <a:off x="917575" y="744538"/>
            <a:ext cx="4962525" cy="37226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2" name="Shape 642"/>
        <p:cNvGrpSpPr/>
        <p:nvPr/>
      </p:nvGrpSpPr>
      <p:grpSpPr>
        <a:xfrm>
          <a:off x="0" y="0"/>
          <a:ext cx="0" cy="0"/>
          <a:chOff x="0" y="0"/>
          <a:chExt cx="0" cy="0"/>
        </a:xfrm>
      </p:grpSpPr>
      <p:sp>
        <p:nvSpPr>
          <p:cNvPr id="643" name="Google Shape;643;p71:notes"/>
          <p:cNvSpPr txBox="1"/>
          <p:nvPr>
            <p:ph idx="1" type="body"/>
          </p:nvPr>
        </p:nvSpPr>
        <p:spPr>
          <a:xfrm>
            <a:off x="679768" y="4715153"/>
            <a:ext cx="5438140" cy="446698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44" name="Google Shape;644;p71:notes"/>
          <p:cNvSpPr/>
          <p:nvPr>
            <p:ph idx="2" type="sldImg"/>
          </p:nvPr>
        </p:nvSpPr>
        <p:spPr>
          <a:xfrm>
            <a:off x="917575" y="744538"/>
            <a:ext cx="4962525" cy="37226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9" name="Shape 649"/>
        <p:cNvGrpSpPr/>
        <p:nvPr/>
      </p:nvGrpSpPr>
      <p:grpSpPr>
        <a:xfrm>
          <a:off x="0" y="0"/>
          <a:ext cx="0" cy="0"/>
          <a:chOff x="0" y="0"/>
          <a:chExt cx="0" cy="0"/>
        </a:xfrm>
      </p:grpSpPr>
      <p:sp>
        <p:nvSpPr>
          <p:cNvPr id="650" name="Google Shape;650;p72:notes"/>
          <p:cNvSpPr txBox="1"/>
          <p:nvPr>
            <p:ph idx="1" type="body"/>
          </p:nvPr>
        </p:nvSpPr>
        <p:spPr>
          <a:xfrm>
            <a:off x="679768" y="4715153"/>
            <a:ext cx="5438140" cy="446698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51" name="Google Shape;651;p72:notes"/>
          <p:cNvSpPr/>
          <p:nvPr>
            <p:ph idx="2" type="sldImg"/>
          </p:nvPr>
        </p:nvSpPr>
        <p:spPr>
          <a:xfrm>
            <a:off x="917575" y="744538"/>
            <a:ext cx="4962525" cy="37226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6" name="Shape 656"/>
        <p:cNvGrpSpPr/>
        <p:nvPr/>
      </p:nvGrpSpPr>
      <p:grpSpPr>
        <a:xfrm>
          <a:off x="0" y="0"/>
          <a:ext cx="0" cy="0"/>
          <a:chOff x="0" y="0"/>
          <a:chExt cx="0" cy="0"/>
        </a:xfrm>
      </p:grpSpPr>
      <p:sp>
        <p:nvSpPr>
          <p:cNvPr id="657" name="Google Shape;657;p74:notes"/>
          <p:cNvSpPr txBox="1"/>
          <p:nvPr>
            <p:ph idx="1" type="body"/>
          </p:nvPr>
        </p:nvSpPr>
        <p:spPr>
          <a:xfrm>
            <a:off x="679768" y="4715153"/>
            <a:ext cx="5438140" cy="446698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58" name="Google Shape;658;p74:notes"/>
          <p:cNvSpPr/>
          <p:nvPr>
            <p:ph idx="2" type="sldImg"/>
          </p:nvPr>
        </p:nvSpPr>
        <p:spPr>
          <a:xfrm>
            <a:off x="917575" y="744538"/>
            <a:ext cx="4962525" cy="37226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4" name="Shape 664"/>
        <p:cNvGrpSpPr/>
        <p:nvPr/>
      </p:nvGrpSpPr>
      <p:grpSpPr>
        <a:xfrm>
          <a:off x="0" y="0"/>
          <a:ext cx="0" cy="0"/>
          <a:chOff x="0" y="0"/>
          <a:chExt cx="0" cy="0"/>
        </a:xfrm>
      </p:grpSpPr>
      <p:sp>
        <p:nvSpPr>
          <p:cNvPr id="665" name="Google Shape;665;p75:notes"/>
          <p:cNvSpPr txBox="1"/>
          <p:nvPr>
            <p:ph idx="1" type="body"/>
          </p:nvPr>
        </p:nvSpPr>
        <p:spPr>
          <a:xfrm>
            <a:off x="679768" y="4715153"/>
            <a:ext cx="5438140" cy="446698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66" name="Google Shape;666;p75:notes"/>
          <p:cNvSpPr/>
          <p:nvPr>
            <p:ph idx="2" type="sldImg"/>
          </p:nvPr>
        </p:nvSpPr>
        <p:spPr>
          <a:xfrm>
            <a:off x="917575" y="744538"/>
            <a:ext cx="4962525" cy="37226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1" name="Shape 671"/>
        <p:cNvGrpSpPr/>
        <p:nvPr/>
      </p:nvGrpSpPr>
      <p:grpSpPr>
        <a:xfrm>
          <a:off x="0" y="0"/>
          <a:ext cx="0" cy="0"/>
          <a:chOff x="0" y="0"/>
          <a:chExt cx="0" cy="0"/>
        </a:xfrm>
      </p:grpSpPr>
      <p:sp>
        <p:nvSpPr>
          <p:cNvPr id="672" name="Google Shape;672;p76:notes"/>
          <p:cNvSpPr txBox="1"/>
          <p:nvPr>
            <p:ph idx="1" type="body"/>
          </p:nvPr>
        </p:nvSpPr>
        <p:spPr>
          <a:xfrm>
            <a:off x="679768" y="4715153"/>
            <a:ext cx="5438140" cy="446698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73" name="Google Shape;673;p76:notes"/>
          <p:cNvSpPr/>
          <p:nvPr>
            <p:ph idx="2" type="sldImg"/>
          </p:nvPr>
        </p:nvSpPr>
        <p:spPr>
          <a:xfrm>
            <a:off x="917575" y="744538"/>
            <a:ext cx="4962525" cy="37226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8" name="Shape 678"/>
        <p:cNvGrpSpPr/>
        <p:nvPr/>
      </p:nvGrpSpPr>
      <p:grpSpPr>
        <a:xfrm>
          <a:off x="0" y="0"/>
          <a:ext cx="0" cy="0"/>
          <a:chOff x="0" y="0"/>
          <a:chExt cx="0" cy="0"/>
        </a:xfrm>
      </p:grpSpPr>
      <p:sp>
        <p:nvSpPr>
          <p:cNvPr id="679" name="Google Shape;679;p77:notes"/>
          <p:cNvSpPr txBox="1"/>
          <p:nvPr>
            <p:ph idx="1" type="body"/>
          </p:nvPr>
        </p:nvSpPr>
        <p:spPr>
          <a:xfrm>
            <a:off x="679768" y="4715153"/>
            <a:ext cx="5438140" cy="446698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80" name="Google Shape;680;p77:notes"/>
          <p:cNvSpPr/>
          <p:nvPr>
            <p:ph idx="2" type="sldImg"/>
          </p:nvPr>
        </p:nvSpPr>
        <p:spPr>
          <a:xfrm>
            <a:off x="917575" y="744538"/>
            <a:ext cx="4962525" cy="37226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4" name="Shape 684"/>
        <p:cNvGrpSpPr/>
        <p:nvPr/>
      </p:nvGrpSpPr>
      <p:grpSpPr>
        <a:xfrm>
          <a:off x="0" y="0"/>
          <a:ext cx="0" cy="0"/>
          <a:chOff x="0" y="0"/>
          <a:chExt cx="0" cy="0"/>
        </a:xfrm>
      </p:grpSpPr>
      <p:sp>
        <p:nvSpPr>
          <p:cNvPr id="685" name="Google Shape;685;p78:notes"/>
          <p:cNvSpPr txBox="1"/>
          <p:nvPr>
            <p:ph idx="1" type="body"/>
          </p:nvPr>
        </p:nvSpPr>
        <p:spPr>
          <a:xfrm>
            <a:off x="679768" y="4715153"/>
            <a:ext cx="5438140" cy="446698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86" name="Google Shape;686;p78:notes"/>
          <p:cNvSpPr/>
          <p:nvPr>
            <p:ph idx="2" type="sldImg"/>
          </p:nvPr>
        </p:nvSpPr>
        <p:spPr>
          <a:xfrm>
            <a:off x="917575" y="744538"/>
            <a:ext cx="4962525" cy="37226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0" name="Shape 690"/>
        <p:cNvGrpSpPr/>
        <p:nvPr/>
      </p:nvGrpSpPr>
      <p:grpSpPr>
        <a:xfrm>
          <a:off x="0" y="0"/>
          <a:ext cx="0" cy="0"/>
          <a:chOff x="0" y="0"/>
          <a:chExt cx="0" cy="0"/>
        </a:xfrm>
      </p:grpSpPr>
      <p:sp>
        <p:nvSpPr>
          <p:cNvPr id="691" name="Google Shape;691;p80:notes"/>
          <p:cNvSpPr txBox="1"/>
          <p:nvPr>
            <p:ph idx="1" type="body"/>
          </p:nvPr>
        </p:nvSpPr>
        <p:spPr>
          <a:xfrm>
            <a:off x="679768" y="4715153"/>
            <a:ext cx="5438140" cy="446698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92" name="Google Shape;692;p80:notes"/>
          <p:cNvSpPr/>
          <p:nvPr>
            <p:ph idx="2" type="sldImg"/>
          </p:nvPr>
        </p:nvSpPr>
        <p:spPr>
          <a:xfrm>
            <a:off x="917575" y="744538"/>
            <a:ext cx="4962525" cy="37226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6" name="Shape 696"/>
        <p:cNvGrpSpPr/>
        <p:nvPr/>
      </p:nvGrpSpPr>
      <p:grpSpPr>
        <a:xfrm>
          <a:off x="0" y="0"/>
          <a:ext cx="0" cy="0"/>
          <a:chOff x="0" y="0"/>
          <a:chExt cx="0" cy="0"/>
        </a:xfrm>
      </p:grpSpPr>
      <p:sp>
        <p:nvSpPr>
          <p:cNvPr id="697" name="Google Shape;697;p81:notes"/>
          <p:cNvSpPr txBox="1"/>
          <p:nvPr>
            <p:ph idx="1" type="body"/>
          </p:nvPr>
        </p:nvSpPr>
        <p:spPr>
          <a:xfrm>
            <a:off x="679768" y="4715153"/>
            <a:ext cx="5438140" cy="446698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98" name="Google Shape;698;p81:notes"/>
          <p:cNvSpPr/>
          <p:nvPr>
            <p:ph idx="2" type="sldImg"/>
          </p:nvPr>
        </p:nvSpPr>
        <p:spPr>
          <a:xfrm>
            <a:off x="917575" y="744538"/>
            <a:ext cx="4962525" cy="37226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p8:notes"/>
          <p:cNvSpPr txBox="1"/>
          <p:nvPr>
            <p:ph idx="1" type="body"/>
          </p:nvPr>
        </p:nvSpPr>
        <p:spPr>
          <a:xfrm>
            <a:off x="679768" y="4715153"/>
            <a:ext cx="5438140" cy="446698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5" name="Google Shape;135;p8:notes"/>
          <p:cNvSpPr/>
          <p:nvPr>
            <p:ph idx="2" type="sldImg"/>
          </p:nvPr>
        </p:nvSpPr>
        <p:spPr>
          <a:xfrm>
            <a:off x="917575" y="744538"/>
            <a:ext cx="4962525" cy="37226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2" name="Shape 702"/>
        <p:cNvGrpSpPr/>
        <p:nvPr/>
      </p:nvGrpSpPr>
      <p:grpSpPr>
        <a:xfrm>
          <a:off x="0" y="0"/>
          <a:ext cx="0" cy="0"/>
          <a:chOff x="0" y="0"/>
          <a:chExt cx="0" cy="0"/>
        </a:xfrm>
      </p:grpSpPr>
      <p:sp>
        <p:nvSpPr>
          <p:cNvPr id="703" name="Google Shape;703;p82:notes"/>
          <p:cNvSpPr txBox="1"/>
          <p:nvPr>
            <p:ph idx="1" type="body"/>
          </p:nvPr>
        </p:nvSpPr>
        <p:spPr>
          <a:xfrm>
            <a:off x="679768" y="4715153"/>
            <a:ext cx="5438140" cy="446698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04" name="Google Shape;704;p82:notes"/>
          <p:cNvSpPr/>
          <p:nvPr>
            <p:ph idx="2" type="sldImg"/>
          </p:nvPr>
        </p:nvSpPr>
        <p:spPr>
          <a:xfrm>
            <a:off x="917575" y="744538"/>
            <a:ext cx="4962525" cy="37226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8" name="Shape 708"/>
        <p:cNvGrpSpPr/>
        <p:nvPr/>
      </p:nvGrpSpPr>
      <p:grpSpPr>
        <a:xfrm>
          <a:off x="0" y="0"/>
          <a:ext cx="0" cy="0"/>
          <a:chOff x="0" y="0"/>
          <a:chExt cx="0" cy="0"/>
        </a:xfrm>
      </p:grpSpPr>
      <p:sp>
        <p:nvSpPr>
          <p:cNvPr id="709" name="Google Shape;709;p83:notes"/>
          <p:cNvSpPr txBox="1"/>
          <p:nvPr>
            <p:ph idx="1" type="body"/>
          </p:nvPr>
        </p:nvSpPr>
        <p:spPr>
          <a:xfrm>
            <a:off x="679768" y="4715153"/>
            <a:ext cx="5438140" cy="446698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10" name="Google Shape;710;p83:notes"/>
          <p:cNvSpPr/>
          <p:nvPr>
            <p:ph idx="2" type="sldImg"/>
          </p:nvPr>
        </p:nvSpPr>
        <p:spPr>
          <a:xfrm>
            <a:off x="917575" y="744538"/>
            <a:ext cx="4962525" cy="37226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4" name="Shape 714"/>
        <p:cNvGrpSpPr/>
        <p:nvPr/>
      </p:nvGrpSpPr>
      <p:grpSpPr>
        <a:xfrm>
          <a:off x="0" y="0"/>
          <a:ext cx="0" cy="0"/>
          <a:chOff x="0" y="0"/>
          <a:chExt cx="0" cy="0"/>
        </a:xfrm>
      </p:grpSpPr>
      <p:sp>
        <p:nvSpPr>
          <p:cNvPr id="715" name="Google Shape;715;p84:notes"/>
          <p:cNvSpPr txBox="1"/>
          <p:nvPr>
            <p:ph idx="1" type="body"/>
          </p:nvPr>
        </p:nvSpPr>
        <p:spPr>
          <a:xfrm>
            <a:off x="679768" y="4715153"/>
            <a:ext cx="5438140" cy="446698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16" name="Google Shape;716;p84:notes"/>
          <p:cNvSpPr/>
          <p:nvPr>
            <p:ph idx="2" type="sldImg"/>
          </p:nvPr>
        </p:nvSpPr>
        <p:spPr>
          <a:xfrm>
            <a:off x="917575" y="744538"/>
            <a:ext cx="4962525" cy="37226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0" name="Shape 720"/>
        <p:cNvGrpSpPr/>
        <p:nvPr/>
      </p:nvGrpSpPr>
      <p:grpSpPr>
        <a:xfrm>
          <a:off x="0" y="0"/>
          <a:ext cx="0" cy="0"/>
          <a:chOff x="0" y="0"/>
          <a:chExt cx="0" cy="0"/>
        </a:xfrm>
      </p:grpSpPr>
      <p:sp>
        <p:nvSpPr>
          <p:cNvPr id="721" name="Google Shape;721;p85:notes"/>
          <p:cNvSpPr txBox="1"/>
          <p:nvPr>
            <p:ph idx="1" type="body"/>
          </p:nvPr>
        </p:nvSpPr>
        <p:spPr>
          <a:xfrm>
            <a:off x="679768" y="4715153"/>
            <a:ext cx="5438140" cy="446698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22" name="Google Shape;722;p85:notes"/>
          <p:cNvSpPr/>
          <p:nvPr>
            <p:ph idx="2" type="sldImg"/>
          </p:nvPr>
        </p:nvSpPr>
        <p:spPr>
          <a:xfrm>
            <a:off x="917575" y="744538"/>
            <a:ext cx="4962525" cy="37226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7" name="Shape 727"/>
        <p:cNvGrpSpPr/>
        <p:nvPr/>
      </p:nvGrpSpPr>
      <p:grpSpPr>
        <a:xfrm>
          <a:off x="0" y="0"/>
          <a:ext cx="0" cy="0"/>
          <a:chOff x="0" y="0"/>
          <a:chExt cx="0" cy="0"/>
        </a:xfrm>
      </p:grpSpPr>
      <p:sp>
        <p:nvSpPr>
          <p:cNvPr id="728" name="Google Shape;728;p86:notes"/>
          <p:cNvSpPr txBox="1"/>
          <p:nvPr>
            <p:ph idx="1" type="body"/>
          </p:nvPr>
        </p:nvSpPr>
        <p:spPr>
          <a:xfrm>
            <a:off x="679768" y="4715153"/>
            <a:ext cx="5438140" cy="446698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29" name="Google Shape;729;p86:notes"/>
          <p:cNvSpPr/>
          <p:nvPr>
            <p:ph idx="2" type="sldImg"/>
          </p:nvPr>
        </p:nvSpPr>
        <p:spPr>
          <a:xfrm>
            <a:off x="917575" y="744538"/>
            <a:ext cx="4962525" cy="37226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3" name="Shape 733"/>
        <p:cNvGrpSpPr/>
        <p:nvPr/>
      </p:nvGrpSpPr>
      <p:grpSpPr>
        <a:xfrm>
          <a:off x="0" y="0"/>
          <a:ext cx="0" cy="0"/>
          <a:chOff x="0" y="0"/>
          <a:chExt cx="0" cy="0"/>
        </a:xfrm>
      </p:grpSpPr>
      <p:sp>
        <p:nvSpPr>
          <p:cNvPr id="734" name="Google Shape;734;p87:notes"/>
          <p:cNvSpPr txBox="1"/>
          <p:nvPr>
            <p:ph idx="1" type="body"/>
          </p:nvPr>
        </p:nvSpPr>
        <p:spPr>
          <a:xfrm>
            <a:off x="679768" y="4715153"/>
            <a:ext cx="5438140" cy="446698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35" name="Google Shape;735;p87:notes"/>
          <p:cNvSpPr/>
          <p:nvPr>
            <p:ph idx="2" type="sldImg"/>
          </p:nvPr>
        </p:nvSpPr>
        <p:spPr>
          <a:xfrm>
            <a:off x="917575" y="744538"/>
            <a:ext cx="4962525" cy="37226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9" name="Shape 739"/>
        <p:cNvGrpSpPr/>
        <p:nvPr/>
      </p:nvGrpSpPr>
      <p:grpSpPr>
        <a:xfrm>
          <a:off x="0" y="0"/>
          <a:ext cx="0" cy="0"/>
          <a:chOff x="0" y="0"/>
          <a:chExt cx="0" cy="0"/>
        </a:xfrm>
      </p:grpSpPr>
      <p:sp>
        <p:nvSpPr>
          <p:cNvPr id="740" name="Google Shape;740;p88:notes"/>
          <p:cNvSpPr txBox="1"/>
          <p:nvPr>
            <p:ph idx="1" type="body"/>
          </p:nvPr>
        </p:nvSpPr>
        <p:spPr>
          <a:xfrm>
            <a:off x="679768" y="4715153"/>
            <a:ext cx="5438140" cy="446698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41" name="Google Shape;741;p88:notes"/>
          <p:cNvSpPr/>
          <p:nvPr>
            <p:ph idx="2" type="sldImg"/>
          </p:nvPr>
        </p:nvSpPr>
        <p:spPr>
          <a:xfrm>
            <a:off x="917575" y="744538"/>
            <a:ext cx="4962525" cy="37226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6" name="Shape 746"/>
        <p:cNvGrpSpPr/>
        <p:nvPr/>
      </p:nvGrpSpPr>
      <p:grpSpPr>
        <a:xfrm>
          <a:off x="0" y="0"/>
          <a:ext cx="0" cy="0"/>
          <a:chOff x="0" y="0"/>
          <a:chExt cx="0" cy="0"/>
        </a:xfrm>
      </p:grpSpPr>
      <p:sp>
        <p:nvSpPr>
          <p:cNvPr id="747" name="Google Shape;747;p89:notes"/>
          <p:cNvSpPr txBox="1"/>
          <p:nvPr>
            <p:ph idx="1" type="body"/>
          </p:nvPr>
        </p:nvSpPr>
        <p:spPr>
          <a:xfrm>
            <a:off x="679768" y="4715153"/>
            <a:ext cx="5438140" cy="446698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48" name="Google Shape;748;p89:notes"/>
          <p:cNvSpPr/>
          <p:nvPr>
            <p:ph idx="2" type="sldImg"/>
          </p:nvPr>
        </p:nvSpPr>
        <p:spPr>
          <a:xfrm>
            <a:off x="917575" y="744538"/>
            <a:ext cx="4962525" cy="37226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2" name="Shape 752"/>
        <p:cNvGrpSpPr/>
        <p:nvPr/>
      </p:nvGrpSpPr>
      <p:grpSpPr>
        <a:xfrm>
          <a:off x="0" y="0"/>
          <a:ext cx="0" cy="0"/>
          <a:chOff x="0" y="0"/>
          <a:chExt cx="0" cy="0"/>
        </a:xfrm>
      </p:grpSpPr>
      <p:sp>
        <p:nvSpPr>
          <p:cNvPr id="753" name="Google Shape;753;p90:notes"/>
          <p:cNvSpPr txBox="1"/>
          <p:nvPr>
            <p:ph idx="1" type="body"/>
          </p:nvPr>
        </p:nvSpPr>
        <p:spPr>
          <a:xfrm>
            <a:off x="679768" y="4715153"/>
            <a:ext cx="5438140" cy="446698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54" name="Google Shape;754;p90:notes"/>
          <p:cNvSpPr/>
          <p:nvPr>
            <p:ph idx="2" type="sldImg"/>
          </p:nvPr>
        </p:nvSpPr>
        <p:spPr>
          <a:xfrm>
            <a:off x="917575" y="744538"/>
            <a:ext cx="4962525" cy="37226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8" name="Shape 758"/>
        <p:cNvGrpSpPr/>
        <p:nvPr/>
      </p:nvGrpSpPr>
      <p:grpSpPr>
        <a:xfrm>
          <a:off x="0" y="0"/>
          <a:ext cx="0" cy="0"/>
          <a:chOff x="0" y="0"/>
          <a:chExt cx="0" cy="0"/>
        </a:xfrm>
      </p:grpSpPr>
      <p:sp>
        <p:nvSpPr>
          <p:cNvPr id="759" name="Google Shape;759;p91:notes"/>
          <p:cNvSpPr txBox="1"/>
          <p:nvPr>
            <p:ph idx="1" type="body"/>
          </p:nvPr>
        </p:nvSpPr>
        <p:spPr>
          <a:xfrm>
            <a:off x="679768" y="4715153"/>
            <a:ext cx="5438140" cy="446698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60" name="Google Shape;760;p91:notes"/>
          <p:cNvSpPr/>
          <p:nvPr>
            <p:ph idx="2" type="sldImg"/>
          </p:nvPr>
        </p:nvSpPr>
        <p:spPr>
          <a:xfrm>
            <a:off x="917575" y="744538"/>
            <a:ext cx="4962525" cy="37226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p9:notes"/>
          <p:cNvSpPr txBox="1"/>
          <p:nvPr>
            <p:ph idx="1" type="body"/>
          </p:nvPr>
        </p:nvSpPr>
        <p:spPr>
          <a:xfrm>
            <a:off x="679768" y="4715153"/>
            <a:ext cx="5438140" cy="446698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2" name="Google Shape;142;p9:notes"/>
          <p:cNvSpPr/>
          <p:nvPr>
            <p:ph idx="2" type="sldImg"/>
          </p:nvPr>
        </p:nvSpPr>
        <p:spPr>
          <a:xfrm>
            <a:off x="917575" y="744538"/>
            <a:ext cx="4962525" cy="37226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5" name="Shape 765"/>
        <p:cNvGrpSpPr/>
        <p:nvPr/>
      </p:nvGrpSpPr>
      <p:grpSpPr>
        <a:xfrm>
          <a:off x="0" y="0"/>
          <a:ext cx="0" cy="0"/>
          <a:chOff x="0" y="0"/>
          <a:chExt cx="0" cy="0"/>
        </a:xfrm>
      </p:grpSpPr>
      <p:sp>
        <p:nvSpPr>
          <p:cNvPr id="766" name="Google Shape;766;p92:notes"/>
          <p:cNvSpPr txBox="1"/>
          <p:nvPr>
            <p:ph idx="1" type="body"/>
          </p:nvPr>
        </p:nvSpPr>
        <p:spPr>
          <a:xfrm>
            <a:off x="679768" y="4715153"/>
            <a:ext cx="5438140" cy="446698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67" name="Google Shape;767;p92:notes"/>
          <p:cNvSpPr/>
          <p:nvPr>
            <p:ph idx="2" type="sldImg"/>
          </p:nvPr>
        </p:nvSpPr>
        <p:spPr>
          <a:xfrm>
            <a:off x="917575" y="744538"/>
            <a:ext cx="4962525" cy="37226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1" name="Shape 771"/>
        <p:cNvGrpSpPr/>
        <p:nvPr/>
      </p:nvGrpSpPr>
      <p:grpSpPr>
        <a:xfrm>
          <a:off x="0" y="0"/>
          <a:ext cx="0" cy="0"/>
          <a:chOff x="0" y="0"/>
          <a:chExt cx="0" cy="0"/>
        </a:xfrm>
      </p:grpSpPr>
      <p:sp>
        <p:nvSpPr>
          <p:cNvPr id="772" name="Google Shape;772;p93:notes"/>
          <p:cNvSpPr txBox="1"/>
          <p:nvPr>
            <p:ph idx="1" type="body"/>
          </p:nvPr>
        </p:nvSpPr>
        <p:spPr>
          <a:xfrm>
            <a:off x="679768" y="4715153"/>
            <a:ext cx="5438140" cy="446698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73" name="Google Shape;773;p93:notes"/>
          <p:cNvSpPr/>
          <p:nvPr>
            <p:ph idx="2" type="sldImg"/>
          </p:nvPr>
        </p:nvSpPr>
        <p:spPr>
          <a:xfrm>
            <a:off x="917575" y="744538"/>
            <a:ext cx="4962525" cy="37226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7" name="Shape 777"/>
        <p:cNvGrpSpPr/>
        <p:nvPr/>
      </p:nvGrpSpPr>
      <p:grpSpPr>
        <a:xfrm>
          <a:off x="0" y="0"/>
          <a:ext cx="0" cy="0"/>
          <a:chOff x="0" y="0"/>
          <a:chExt cx="0" cy="0"/>
        </a:xfrm>
      </p:grpSpPr>
      <p:sp>
        <p:nvSpPr>
          <p:cNvPr id="778" name="Google Shape;778;p94:notes"/>
          <p:cNvSpPr txBox="1"/>
          <p:nvPr>
            <p:ph idx="1" type="body"/>
          </p:nvPr>
        </p:nvSpPr>
        <p:spPr>
          <a:xfrm>
            <a:off x="679768" y="4715153"/>
            <a:ext cx="5438140" cy="446698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79" name="Google Shape;779;p94:notes"/>
          <p:cNvSpPr/>
          <p:nvPr>
            <p:ph idx="2" type="sldImg"/>
          </p:nvPr>
        </p:nvSpPr>
        <p:spPr>
          <a:xfrm>
            <a:off x="917575" y="744538"/>
            <a:ext cx="4962525" cy="37226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3" name="Shape 783"/>
        <p:cNvGrpSpPr/>
        <p:nvPr/>
      </p:nvGrpSpPr>
      <p:grpSpPr>
        <a:xfrm>
          <a:off x="0" y="0"/>
          <a:ext cx="0" cy="0"/>
          <a:chOff x="0" y="0"/>
          <a:chExt cx="0" cy="0"/>
        </a:xfrm>
      </p:grpSpPr>
      <p:sp>
        <p:nvSpPr>
          <p:cNvPr id="784" name="Google Shape;784;p95:notes"/>
          <p:cNvSpPr txBox="1"/>
          <p:nvPr>
            <p:ph idx="1" type="body"/>
          </p:nvPr>
        </p:nvSpPr>
        <p:spPr>
          <a:xfrm>
            <a:off x="679768" y="4715153"/>
            <a:ext cx="5438140" cy="446698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85" name="Google Shape;785;p95:notes"/>
          <p:cNvSpPr/>
          <p:nvPr>
            <p:ph idx="2" type="sldImg"/>
          </p:nvPr>
        </p:nvSpPr>
        <p:spPr>
          <a:xfrm>
            <a:off x="917575" y="744538"/>
            <a:ext cx="4962525" cy="37226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9" name="Shape 789"/>
        <p:cNvGrpSpPr/>
        <p:nvPr/>
      </p:nvGrpSpPr>
      <p:grpSpPr>
        <a:xfrm>
          <a:off x="0" y="0"/>
          <a:ext cx="0" cy="0"/>
          <a:chOff x="0" y="0"/>
          <a:chExt cx="0" cy="0"/>
        </a:xfrm>
      </p:grpSpPr>
      <p:sp>
        <p:nvSpPr>
          <p:cNvPr id="790" name="Google Shape;790;p96:notes"/>
          <p:cNvSpPr txBox="1"/>
          <p:nvPr>
            <p:ph idx="1" type="body"/>
          </p:nvPr>
        </p:nvSpPr>
        <p:spPr>
          <a:xfrm>
            <a:off x="679768" y="4715153"/>
            <a:ext cx="5438140" cy="446698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91" name="Google Shape;791;p96:notes"/>
          <p:cNvSpPr/>
          <p:nvPr>
            <p:ph idx="2" type="sldImg"/>
          </p:nvPr>
        </p:nvSpPr>
        <p:spPr>
          <a:xfrm>
            <a:off x="917575" y="744538"/>
            <a:ext cx="4962525" cy="37226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5" name="Shape 795"/>
        <p:cNvGrpSpPr/>
        <p:nvPr/>
      </p:nvGrpSpPr>
      <p:grpSpPr>
        <a:xfrm>
          <a:off x="0" y="0"/>
          <a:ext cx="0" cy="0"/>
          <a:chOff x="0" y="0"/>
          <a:chExt cx="0" cy="0"/>
        </a:xfrm>
      </p:grpSpPr>
      <p:sp>
        <p:nvSpPr>
          <p:cNvPr id="796" name="Google Shape;796;p97:notes"/>
          <p:cNvSpPr txBox="1"/>
          <p:nvPr>
            <p:ph idx="1" type="body"/>
          </p:nvPr>
        </p:nvSpPr>
        <p:spPr>
          <a:xfrm>
            <a:off x="679768" y="4715153"/>
            <a:ext cx="5438140" cy="446698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97" name="Google Shape;797;p97:notes"/>
          <p:cNvSpPr/>
          <p:nvPr>
            <p:ph idx="2" type="sldImg"/>
          </p:nvPr>
        </p:nvSpPr>
        <p:spPr>
          <a:xfrm>
            <a:off x="917575" y="744538"/>
            <a:ext cx="4962525" cy="37226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1" name="Shape 801"/>
        <p:cNvGrpSpPr/>
        <p:nvPr/>
      </p:nvGrpSpPr>
      <p:grpSpPr>
        <a:xfrm>
          <a:off x="0" y="0"/>
          <a:ext cx="0" cy="0"/>
          <a:chOff x="0" y="0"/>
          <a:chExt cx="0" cy="0"/>
        </a:xfrm>
      </p:grpSpPr>
      <p:sp>
        <p:nvSpPr>
          <p:cNvPr id="802" name="Google Shape;802;p98:notes"/>
          <p:cNvSpPr txBox="1"/>
          <p:nvPr>
            <p:ph idx="1" type="body"/>
          </p:nvPr>
        </p:nvSpPr>
        <p:spPr>
          <a:xfrm>
            <a:off x="679768" y="4715153"/>
            <a:ext cx="5438140" cy="446698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03" name="Google Shape;803;p98:notes"/>
          <p:cNvSpPr/>
          <p:nvPr>
            <p:ph idx="2" type="sldImg"/>
          </p:nvPr>
        </p:nvSpPr>
        <p:spPr>
          <a:xfrm>
            <a:off x="917575" y="744538"/>
            <a:ext cx="4962525" cy="37226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8" name="Shape 808"/>
        <p:cNvGrpSpPr/>
        <p:nvPr/>
      </p:nvGrpSpPr>
      <p:grpSpPr>
        <a:xfrm>
          <a:off x="0" y="0"/>
          <a:ext cx="0" cy="0"/>
          <a:chOff x="0" y="0"/>
          <a:chExt cx="0" cy="0"/>
        </a:xfrm>
      </p:grpSpPr>
      <p:sp>
        <p:nvSpPr>
          <p:cNvPr id="809" name="Google Shape;809;p99:notes"/>
          <p:cNvSpPr txBox="1"/>
          <p:nvPr>
            <p:ph idx="1" type="body"/>
          </p:nvPr>
        </p:nvSpPr>
        <p:spPr>
          <a:xfrm>
            <a:off x="679768" y="4715153"/>
            <a:ext cx="5438140" cy="446698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10" name="Google Shape;810;p99:notes"/>
          <p:cNvSpPr/>
          <p:nvPr>
            <p:ph idx="2" type="sldImg"/>
          </p:nvPr>
        </p:nvSpPr>
        <p:spPr>
          <a:xfrm>
            <a:off x="917575" y="744538"/>
            <a:ext cx="4962525" cy="37226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4" name="Shape 814"/>
        <p:cNvGrpSpPr/>
        <p:nvPr/>
      </p:nvGrpSpPr>
      <p:grpSpPr>
        <a:xfrm>
          <a:off x="0" y="0"/>
          <a:ext cx="0" cy="0"/>
          <a:chOff x="0" y="0"/>
          <a:chExt cx="0" cy="0"/>
        </a:xfrm>
      </p:grpSpPr>
      <p:sp>
        <p:nvSpPr>
          <p:cNvPr id="815" name="Google Shape;815;p100:notes"/>
          <p:cNvSpPr txBox="1"/>
          <p:nvPr>
            <p:ph idx="1" type="body"/>
          </p:nvPr>
        </p:nvSpPr>
        <p:spPr>
          <a:xfrm>
            <a:off x="679768" y="4715153"/>
            <a:ext cx="5438140" cy="446698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16" name="Google Shape;816;p100:notes"/>
          <p:cNvSpPr/>
          <p:nvPr>
            <p:ph idx="2" type="sldImg"/>
          </p:nvPr>
        </p:nvSpPr>
        <p:spPr>
          <a:xfrm>
            <a:off x="917575" y="744538"/>
            <a:ext cx="4962525" cy="37226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0" name="Shape 820"/>
        <p:cNvGrpSpPr/>
        <p:nvPr/>
      </p:nvGrpSpPr>
      <p:grpSpPr>
        <a:xfrm>
          <a:off x="0" y="0"/>
          <a:ext cx="0" cy="0"/>
          <a:chOff x="0" y="0"/>
          <a:chExt cx="0" cy="0"/>
        </a:xfrm>
      </p:grpSpPr>
      <p:sp>
        <p:nvSpPr>
          <p:cNvPr id="821" name="Google Shape;821;p101:notes"/>
          <p:cNvSpPr txBox="1"/>
          <p:nvPr>
            <p:ph idx="1" type="body"/>
          </p:nvPr>
        </p:nvSpPr>
        <p:spPr>
          <a:xfrm>
            <a:off x="679768" y="4715153"/>
            <a:ext cx="5438140" cy="446698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22" name="Google Shape;822;p101:notes"/>
          <p:cNvSpPr/>
          <p:nvPr>
            <p:ph idx="2" type="sldImg"/>
          </p:nvPr>
        </p:nvSpPr>
        <p:spPr>
          <a:xfrm>
            <a:off x="917575" y="744538"/>
            <a:ext cx="4962525" cy="37226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g"/><Relationship Id="rId3" Type="http://schemas.openxmlformats.org/officeDocument/2006/relationships/image" Target="../media/image2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 Id="rId3" Type="http://schemas.openxmlformats.org/officeDocument/2006/relationships/image" Target="../media/image1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 Id="rId3" Type="http://schemas.openxmlformats.org/officeDocument/2006/relationships/image" Target="../media/image1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 Id="rId3" Type="http://schemas.openxmlformats.org/officeDocument/2006/relationships/image" Target="../media/image1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e de titre" showMasterSp="0">
  <p:cSld name="Diapositive de titre">
    <p:spTree>
      <p:nvGrpSpPr>
        <p:cNvPr id="14" name="Shape 14"/>
        <p:cNvGrpSpPr/>
        <p:nvPr/>
      </p:nvGrpSpPr>
      <p:grpSpPr>
        <a:xfrm>
          <a:off x="0" y="0"/>
          <a:ext cx="0" cy="0"/>
          <a:chOff x="0" y="0"/>
          <a:chExt cx="0" cy="0"/>
        </a:xfrm>
      </p:grpSpPr>
      <p:pic>
        <p:nvPicPr>
          <p:cNvPr descr="Une image contenant Site web&#10;&#10;Description générée automatiquement" id="15" name="Google Shape;15;p117"/>
          <p:cNvPicPr preferRelativeResize="0"/>
          <p:nvPr/>
        </p:nvPicPr>
        <p:blipFill rotWithShape="1">
          <a:blip r:embed="rId2">
            <a:alphaModFix/>
          </a:blip>
          <a:srcRect b="0" l="0" r="0" t="0"/>
          <a:stretch/>
        </p:blipFill>
        <p:spPr>
          <a:xfrm>
            <a:off x="0" y="0"/>
            <a:ext cx="9144000" cy="6858000"/>
          </a:xfrm>
          <a:prstGeom prst="rect">
            <a:avLst/>
          </a:prstGeom>
          <a:noFill/>
          <a:ln>
            <a:noFill/>
          </a:ln>
        </p:spPr>
      </p:pic>
      <p:sp>
        <p:nvSpPr>
          <p:cNvPr id="16" name="Google Shape;16;p117"/>
          <p:cNvSpPr txBox="1"/>
          <p:nvPr>
            <p:ph type="ctrTitle"/>
          </p:nvPr>
        </p:nvSpPr>
        <p:spPr>
          <a:xfrm>
            <a:off x="342900" y="3068960"/>
            <a:ext cx="7973516" cy="931540"/>
          </a:xfrm>
          <a:prstGeom prst="rect">
            <a:avLst/>
          </a:prstGeom>
          <a:noFill/>
          <a:ln>
            <a:noFill/>
          </a:ln>
        </p:spPr>
        <p:txBody>
          <a:bodyPr anchorCtr="0" anchor="b" bIns="45700" lIns="0" spcFirstLastPara="1" rIns="0" wrap="square" tIns="45700">
            <a:normAutofit/>
          </a:bodyPr>
          <a:lstStyle>
            <a:lvl1pPr lvl="0" algn="r">
              <a:lnSpc>
                <a:spcPct val="90000"/>
              </a:lnSpc>
              <a:spcBef>
                <a:spcPts val="0"/>
              </a:spcBef>
              <a:spcAft>
                <a:spcPts val="0"/>
              </a:spcAft>
              <a:buClr>
                <a:schemeClr val="lt1"/>
              </a:buClr>
              <a:buSzPts val="2800"/>
              <a:buFont typeface="Arial"/>
              <a:buNone/>
              <a:defRPr sz="2800" cap="none">
                <a:solidFill>
                  <a:schemeClr val="lt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117"/>
          <p:cNvSpPr txBox="1"/>
          <p:nvPr>
            <p:ph idx="1" type="body"/>
          </p:nvPr>
        </p:nvSpPr>
        <p:spPr>
          <a:xfrm>
            <a:off x="4524374" y="1352550"/>
            <a:ext cx="4536000" cy="371475"/>
          </a:xfrm>
          <a:prstGeom prst="rect">
            <a:avLst/>
          </a:prstGeom>
          <a:noFill/>
          <a:ln>
            <a:noFill/>
          </a:ln>
        </p:spPr>
        <p:txBody>
          <a:bodyPr anchorCtr="0" anchor="t" bIns="45700" lIns="0" spcFirstLastPara="1" rIns="0" wrap="square" tIns="45700">
            <a:normAutofit/>
          </a:bodyPr>
          <a:lstStyle>
            <a:lvl1pPr indent="-228600" lvl="0" marL="457200" algn="l">
              <a:lnSpc>
                <a:spcPct val="100000"/>
              </a:lnSpc>
              <a:spcBef>
                <a:spcPts val="500"/>
              </a:spcBef>
              <a:spcAft>
                <a:spcPts val="0"/>
              </a:spcAft>
              <a:buClr>
                <a:schemeClr val="lt1"/>
              </a:buClr>
              <a:buSzPts val="1600"/>
              <a:buFont typeface="Arial"/>
              <a:buNone/>
              <a:defRPr sz="1600">
                <a:solidFill>
                  <a:schemeClr val="lt1"/>
                </a:solidFill>
              </a:defRPr>
            </a:lvl1pPr>
            <a:lvl2pPr indent="-342900" lvl="1" marL="914400" algn="l">
              <a:lnSpc>
                <a:spcPct val="100000"/>
              </a:lnSpc>
              <a:spcBef>
                <a:spcPts val="500"/>
              </a:spcBef>
              <a:spcAft>
                <a:spcPts val="0"/>
              </a:spcAft>
              <a:buClr>
                <a:srgbClr val="2A78AA"/>
              </a:buClr>
              <a:buSzPts val="1800"/>
              <a:buChar char="•"/>
              <a:defRPr/>
            </a:lvl2pPr>
            <a:lvl3pPr indent="-342900" lvl="2" marL="1371600" algn="l">
              <a:lnSpc>
                <a:spcPct val="100000"/>
              </a:lnSpc>
              <a:spcBef>
                <a:spcPts val="500"/>
              </a:spcBef>
              <a:spcAft>
                <a:spcPts val="0"/>
              </a:spcAft>
              <a:buClr>
                <a:srgbClr val="58595B"/>
              </a:buClr>
              <a:buSzPts val="1800"/>
              <a:buChar char="•"/>
              <a:defRPr/>
            </a:lvl3pPr>
            <a:lvl4pPr indent="-342900" lvl="3" marL="1828800" algn="l">
              <a:lnSpc>
                <a:spcPct val="100000"/>
              </a:lnSpc>
              <a:spcBef>
                <a:spcPts val="500"/>
              </a:spcBef>
              <a:spcAft>
                <a:spcPts val="0"/>
              </a:spcAft>
              <a:buClr>
                <a:srgbClr val="58595B"/>
              </a:buClr>
              <a:buSzPts val="1800"/>
              <a:buChar char="•"/>
              <a:defRPr/>
            </a:lvl4pPr>
            <a:lvl5pPr indent="-342900" lvl="4" marL="2286000" algn="l">
              <a:lnSpc>
                <a:spcPct val="100000"/>
              </a:lnSpc>
              <a:spcBef>
                <a:spcPts val="500"/>
              </a:spcBef>
              <a:spcAft>
                <a:spcPts val="0"/>
              </a:spcAft>
              <a:buClr>
                <a:srgbClr val="58595B"/>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18" name="Google Shape;18;p117"/>
          <p:cNvSpPr txBox="1"/>
          <p:nvPr>
            <p:ph idx="2" type="body"/>
          </p:nvPr>
        </p:nvSpPr>
        <p:spPr>
          <a:xfrm>
            <a:off x="4524375" y="1652587"/>
            <a:ext cx="4536000" cy="371475"/>
          </a:xfrm>
          <a:prstGeom prst="rect">
            <a:avLst/>
          </a:prstGeom>
          <a:noFill/>
          <a:ln>
            <a:noFill/>
          </a:ln>
        </p:spPr>
        <p:txBody>
          <a:bodyPr anchorCtr="0" anchor="t" bIns="45700" lIns="0" spcFirstLastPara="1" rIns="0" wrap="square" tIns="45700">
            <a:normAutofit/>
          </a:bodyPr>
          <a:lstStyle>
            <a:lvl1pPr indent="-228600" lvl="0" marL="457200" algn="l">
              <a:lnSpc>
                <a:spcPct val="100000"/>
              </a:lnSpc>
              <a:spcBef>
                <a:spcPts val="500"/>
              </a:spcBef>
              <a:spcAft>
                <a:spcPts val="0"/>
              </a:spcAft>
              <a:buClr>
                <a:srgbClr val="76ABDA"/>
              </a:buClr>
              <a:buSzPts val="1600"/>
              <a:buFont typeface="Arial"/>
              <a:buNone/>
              <a:defRPr sz="1600">
                <a:solidFill>
                  <a:srgbClr val="76ABDA"/>
                </a:solidFill>
              </a:defRPr>
            </a:lvl1pPr>
            <a:lvl2pPr indent="-342900" lvl="1" marL="914400" algn="l">
              <a:lnSpc>
                <a:spcPct val="100000"/>
              </a:lnSpc>
              <a:spcBef>
                <a:spcPts val="500"/>
              </a:spcBef>
              <a:spcAft>
                <a:spcPts val="0"/>
              </a:spcAft>
              <a:buClr>
                <a:srgbClr val="2A78AA"/>
              </a:buClr>
              <a:buSzPts val="1800"/>
              <a:buChar char="•"/>
              <a:defRPr/>
            </a:lvl2pPr>
            <a:lvl3pPr indent="-342900" lvl="2" marL="1371600" algn="l">
              <a:lnSpc>
                <a:spcPct val="100000"/>
              </a:lnSpc>
              <a:spcBef>
                <a:spcPts val="500"/>
              </a:spcBef>
              <a:spcAft>
                <a:spcPts val="0"/>
              </a:spcAft>
              <a:buClr>
                <a:srgbClr val="58595B"/>
              </a:buClr>
              <a:buSzPts val="1800"/>
              <a:buChar char="•"/>
              <a:defRPr/>
            </a:lvl3pPr>
            <a:lvl4pPr indent="-342900" lvl="3" marL="1828800" algn="l">
              <a:lnSpc>
                <a:spcPct val="100000"/>
              </a:lnSpc>
              <a:spcBef>
                <a:spcPts val="500"/>
              </a:spcBef>
              <a:spcAft>
                <a:spcPts val="0"/>
              </a:spcAft>
              <a:buClr>
                <a:srgbClr val="58595B"/>
              </a:buClr>
              <a:buSzPts val="1800"/>
              <a:buChar char="•"/>
              <a:defRPr/>
            </a:lvl4pPr>
            <a:lvl5pPr indent="-342900" lvl="4" marL="2286000" algn="l">
              <a:lnSpc>
                <a:spcPct val="100000"/>
              </a:lnSpc>
              <a:spcBef>
                <a:spcPts val="500"/>
              </a:spcBef>
              <a:spcAft>
                <a:spcPts val="0"/>
              </a:spcAft>
              <a:buClr>
                <a:srgbClr val="58595B"/>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19" name="Google Shape;19;p117"/>
          <p:cNvSpPr txBox="1"/>
          <p:nvPr>
            <p:ph idx="3" type="body"/>
          </p:nvPr>
        </p:nvSpPr>
        <p:spPr>
          <a:xfrm>
            <a:off x="342900" y="4000500"/>
            <a:ext cx="7974013" cy="436563"/>
          </a:xfrm>
          <a:prstGeom prst="rect">
            <a:avLst/>
          </a:prstGeom>
          <a:noFill/>
          <a:ln>
            <a:noFill/>
          </a:ln>
        </p:spPr>
        <p:txBody>
          <a:bodyPr anchorCtr="0" anchor="t" bIns="45700" lIns="0" spcFirstLastPara="1" rIns="0" wrap="square" tIns="45700">
            <a:noAutofit/>
          </a:bodyPr>
          <a:lstStyle>
            <a:lvl1pPr indent="-228600" lvl="0" marL="457200" algn="r">
              <a:lnSpc>
                <a:spcPct val="100000"/>
              </a:lnSpc>
              <a:spcBef>
                <a:spcPts val="500"/>
              </a:spcBef>
              <a:spcAft>
                <a:spcPts val="0"/>
              </a:spcAft>
              <a:buClr>
                <a:srgbClr val="76ABDA"/>
              </a:buClr>
              <a:buSzPts val="2400"/>
              <a:buFont typeface="Arial"/>
              <a:buNone/>
              <a:defRPr sz="2400">
                <a:solidFill>
                  <a:srgbClr val="76ABDA"/>
                </a:solidFill>
              </a:defRPr>
            </a:lvl1pPr>
            <a:lvl2pPr indent="-342900" lvl="1" marL="914400" algn="l">
              <a:lnSpc>
                <a:spcPct val="100000"/>
              </a:lnSpc>
              <a:spcBef>
                <a:spcPts val="500"/>
              </a:spcBef>
              <a:spcAft>
                <a:spcPts val="0"/>
              </a:spcAft>
              <a:buClr>
                <a:srgbClr val="2A78AA"/>
              </a:buClr>
              <a:buSzPts val="1800"/>
              <a:buChar char="•"/>
              <a:defRPr/>
            </a:lvl2pPr>
            <a:lvl3pPr indent="-342900" lvl="2" marL="1371600" algn="l">
              <a:lnSpc>
                <a:spcPct val="100000"/>
              </a:lnSpc>
              <a:spcBef>
                <a:spcPts val="500"/>
              </a:spcBef>
              <a:spcAft>
                <a:spcPts val="0"/>
              </a:spcAft>
              <a:buClr>
                <a:srgbClr val="58595B"/>
              </a:buClr>
              <a:buSzPts val="1800"/>
              <a:buChar char="•"/>
              <a:defRPr/>
            </a:lvl3pPr>
            <a:lvl4pPr indent="-342900" lvl="3" marL="1828800" algn="l">
              <a:lnSpc>
                <a:spcPct val="100000"/>
              </a:lnSpc>
              <a:spcBef>
                <a:spcPts val="500"/>
              </a:spcBef>
              <a:spcAft>
                <a:spcPts val="0"/>
              </a:spcAft>
              <a:buClr>
                <a:srgbClr val="58595B"/>
              </a:buClr>
              <a:buSzPts val="1800"/>
              <a:buChar char="•"/>
              <a:defRPr/>
            </a:lvl4pPr>
            <a:lvl5pPr indent="-342900" lvl="4" marL="2286000" algn="l">
              <a:lnSpc>
                <a:spcPct val="100000"/>
              </a:lnSpc>
              <a:spcBef>
                <a:spcPts val="500"/>
              </a:spcBef>
              <a:spcAft>
                <a:spcPts val="0"/>
              </a:spcAft>
              <a:buClr>
                <a:srgbClr val="58595B"/>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pic>
        <p:nvPicPr>
          <p:cNvPr id="20" name="Google Shape;20;p117"/>
          <p:cNvPicPr preferRelativeResize="0"/>
          <p:nvPr/>
        </p:nvPicPr>
        <p:blipFill rotWithShape="1">
          <a:blip r:embed="rId3">
            <a:alphaModFix/>
          </a:blip>
          <a:srcRect b="0" l="0" r="0" t="0"/>
          <a:stretch/>
        </p:blipFill>
        <p:spPr>
          <a:xfrm>
            <a:off x="7884368" y="50282"/>
            <a:ext cx="1217818" cy="1215841"/>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contenu">
  <p:cSld name="Titre et contenu">
    <p:spTree>
      <p:nvGrpSpPr>
        <p:cNvPr id="21" name="Shape 21"/>
        <p:cNvGrpSpPr/>
        <p:nvPr/>
      </p:nvGrpSpPr>
      <p:grpSpPr>
        <a:xfrm>
          <a:off x="0" y="0"/>
          <a:ext cx="0" cy="0"/>
          <a:chOff x="0" y="0"/>
          <a:chExt cx="0" cy="0"/>
        </a:xfrm>
      </p:grpSpPr>
      <p:sp>
        <p:nvSpPr>
          <p:cNvPr id="22" name="Google Shape;22;p118"/>
          <p:cNvSpPr txBox="1"/>
          <p:nvPr>
            <p:ph idx="12" type="sldNum"/>
          </p:nvPr>
        </p:nvSpPr>
        <p:spPr>
          <a:xfrm>
            <a:off x="8604448" y="0"/>
            <a:ext cx="539551" cy="365125"/>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
        <p:nvSpPr>
          <p:cNvPr id="23" name="Google Shape;23;p118"/>
          <p:cNvSpPr txBox="1"/>
          <p:nvPr>
            <p:ph type="title"/>
          </p:nvPr>
        </p:nvSpPr>
        <p:spPr>
          <a:xfrm>
            <a:off x="1043608" y="-1"/>
            <a:ext cx="7560840" cy="702000"/>
          </a:xfrm>
          <a:prstGeom prst="rect">
            <a:avLst/>
          </a:prstGeom>
          <a:noFill/>
          <a:ln>
            <a:noFill/>
          </a:ln>
        </p:spPr>
        <p:txBody>
          <a:bodyPr anchorCtr="0" anchor="b" bIns="45700" lIns="0" spcFirstLastPara="1" rIns="0" wrap="square" tIns="45700">
            <a:normAutofit/>
          </a:bodyPr>
          <a:lstStyle>
            <a:lvl1pPr lvl="0" algn="l">
              <a:lnSpc>
                <a:spcPct val="90000"/>
              </a:lnSpc>
              <a:spcBef>
                <a:spcPts val="0"/>
              </a:spcBef>
              <a:spcAft>
                <a:spcPts val="0"/>
              </a:spcAft>
              <a:buClr>
                <a:srgbClr val="58595B"/>
              </a:buClr>
              <a:buSzPts val="2400"/>
              <a:buFont typeface="Arial"/>
              <a:buNone/>
              <a:defRPr cap="none">
                <a:solidFill>
                  <a:srgbClr val="58595B"/>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4" name="Google Shape;24;p118"/>
          <p:cNvSpPr txBox="1"/>
          <p:nvPr>
            <p:ph idx="1" type="body"/>
          </p:nvPr>
        </p:nvSpPr>
        <p:spPr>
          <a:xfrm>
            <a:off x="539750" y="980728"/>
            <a:ext cx="8352730" cy="5688360"/>
          </a:xfrm>
          <a:prstGeom prst="rect">
            <a:avLst/>
          </a:prstGeom>
          <a:noFill/>
          <a:ln>
            <a:noFill/>
          </a:ln>
        </p:spPr>
        <p:txBody>
          <a:bodyPr anchorCtr="0" anchor="t" bIns="45700" lIns="0" spcFirstLastPara="1" rIns="0" wrap="square" tIns="45700">
            <a:normAutofit/>
          </a:bodyPr>
          <a:lstStyle>
            <a:lvl1pPr indent="-355600" lvl="0" marL="457200" algn="l">
              <a:lnSpc>
                <a:spcPct val="100000"/>
              </a:lnSpc>
              <a:spcBef>
                <a:spcPts val="500"/>
              </a:spcBef>
              <a:spcAft>
                <a:spcPts val="0"/>
              </a:spcAft>
              <a:buClr>
                <a:srgbClr val="58595B"/>
              </a:buClr>
              <a:buSzPts val="2000"/>
              <a:buFont typeface="Arial"/>
              <a:buChar char="•"/>
              <a:defRPr/>
            </a:lvl1pPr>
            <a:lvl2pPr indent="-342900" lvl="1" marL="914400" algn="l">
              <a:lnSpc>
                <a:spcPct val="100000"/>
              </a:lnSpc>
              <a:spcBef>
                <a:spcPts val="500"/>
              </a:spcBef>
              <a:spcAft>
                <a:spcPts val="0"/>
              </a:spcAft>
              <a:buClr>
                <a:srgbClr val="2A78AA"/>
              </a:buClr>
              <a:buSzPts val="1800"/>
              <a:buFont typeface="Arial"/>
              <a:buChar char="•"/>
              <a:defRPr/>
            </a:lvl2pPr>
            <a:lvl3pPr indent="-330200" lvl="2" marL="1371600" algn="l">
              <a:lnSpc>
                <a:spcPct val="100000"/>
              </a:lnSpc>
              <a:spcBef>
                <a:spcPts val="500"/>
              </a:spcBef>
              <a:spcAft>
                <a:spcPts val="0"/>
              </a:spcAft>
              <a:buClr>
                <a:srgbClr val="58595B"/>
              </a:buClr>
              <a:buSzPts val="1600"/>
              <a:buFont typeface="Arial"/>
              <a:buChar char="•"/>
              <a:defRPr/>
            </a:lvl3pPr>
            <a:lvl4pPr indent="-317500" lvl="3" marL="1828800" algn="l">
              <a:lnSpc>
                <a:spcPct val="100000"/>
              </a:lnSpc>
              <a:spcBef>
                <a:spcPts val="500"/>
              </a:spcBef>
              <a:spcAft>
                <a:spcPts val="0"/>
              </a:spcAft>
              <a:buClr>
                <a:srgbClr val="58595B"/>
              </a:buClr>
              <a:buSzPts val="1400"/>
              <a:buChar char="•"/>
              <a:defRPr>
                <a:solidFill>
                  <a:srgbClr val="58595B"/>
                </a:solidFill>
              </a:defRPr>
            </a:lvl4pPr>
            <a:lvl5pPr indent="-342900" lvl="4" marL="2286000" algn="l">
              <a:lnSpc>
                <a:spcPct val="100000"/>
              </a:lnSpc>
              <a:spcBef>
                <a:spcPts val="500"/>
              </a:spcBef>
              <a:spcAft>
                <a:spcPts val="0"/>
              </a:spcAft>
              <a:buClr>
                <a:srgbClr val="58595B"/>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pic>
        <p:nvPicPr>
          <p:cNvPr descr="Une image contenant cercle, Graphique, symbole, logo&#10;&#10;Description générée automatiquement" id="25" name="Google Shape;25;p118"/>
          <p:cNvPicPr preferRelativeResize="0"/>
          <p:nvPr/>
        </p:nvPicPr>
        <p:blipFill rotWithShape="1">
          <a:blip r:embed="rId2">
            <a:alphaModFix/>
          </a:blip>
          <a:srcRect b="0" l="0" r="0" t="0"/>
          <a:stretch/>
        </p:blipFill>
        <p:spPr>
          <a:xfrm>
            <a:off x="8034702" y="66587"/>
            <a:ext cx="569746" cy="568821"/>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mmaire" showMasterSp="0">
  <p:cSld name="Sommaire">
    <p:spTree>
      <p:nvGrpSpPr>
        <p:cNvPr id="26" name="Shape 26"/>
        <p:cNvGrpSpPr/>
        <p:nvPr/>
      </p:nvGrpSpPr>
      <p:grpSpPr>
        <a:xfrm>
          <a:off x="0" y="0"/>
          <a:ext cx="0" cy="0"/>
          <a:chOff x="0" y="0"/>
          <a:chExt cx="0" cy="0"/>
        </a:xfrm>
      </p:grpSpPr>
      <p:pic>
        <p:nvPicPr>
          <p:cNvPr id="27" name="Google Shape;27;p119"/>
          <p:cNvPicPr preferRelativeResize="0"/>
          <p:nvPr/>
        </p:nvPicPr>
        <p:blipFill rotWithShape="1">
          <a:blip r:embed="rId2">
            <a:alphaModFix/>
          </a:blip>
          <a:srcRect b="0" l="0" r="0" t="0"/>
          <a:stretch/>
        </p:blipFill>
        <p:spPr>
          <a:xfrm>
            <a:off x="0" y="0"/>
            <a:ext cx="9144000" cy="6858000"/>
          </a:xfrm>
          <a:prstGeom prst="rect">
            <a:avLst/>
          </a:prstGeom>
          <a:noFill/>
          <a:ln>
            <a:noFill/>
          </a:ln>
        </p:spPr>
      </p:pic>
      <p:sp>
        <p:nvSpPr>
          <p:cNvPr id="28" name="Google Shape;28;p119"/>
          <p:cNvSpPr txBox="1"/>
          <p:nvPr>
            <p:ph type="title"/>
          </p:nvPr>
        </p:nvSpPr>
        <p:spPr>
          <a:xfrm>
            <a:off x="2339280" y="725407"/>
            <a:ext cx="6553200" cy="543353"/>
          </a:xfrm>
          <a:prstGeom prst="rect">
            <a:avLst/>
          </a:prstGeom>
          <a:noFill/>
          <a:ln>
            <a:noFill/>
          </a:ln>
        </p:spPr>
        <p:txBody>
          <a:bodyPr anchorCtr="0" anchor="ctr" bIns="45700" lIns="0" spcFirstLastPara="1" rIns="0" wrap="square" tIns="45700">
            <a:normAutofit/>
          </a:bodyPr>
          <a:lstStyle>
            <a:lvl1pPr lvl="0" algn="ctr">
              <a:lnSpc>
                <a:spcPct val="90000"/>
              </a:lnSpc>
              <a:spcBef>
                <a:spcPts val="0"/>
              </a:spcBef>
              <a:spcAft>
                <a:spcPts val="0"/>
              </a:spcAft>
              <a:buClr>
                <a:srgbClr val="58595B"/>
              </a:buClr>
              <a:buSzPts val="2800"/>
              <a:buFont typeface="Arial"/>
              <a:buNone/>
              <a:defRPr sz="2800" cap="none">
                <a:solidFill>
                  <a:srgbClr val="58595B"/>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119"/>
          <p:cNvSpPr txBox="1"/>
          <p:nvPr>
            <p:ph idx="1" type="body"/>
          </p:nvPr>
        </p:nvSpPr>
        <p:spPr>
          <a:xfrm>
            <a:off x="2339280" y="1962150"/>
            <a:ext cx="6553200" cy="3933825"/>
          </a:xfrm>
          <a:prstGeom prst="rect">
            <a:avLst/>
          </a:prstGeom>
          <a:noFill/>
          <a:ln>
            <a:noFill/>
          </a:ln>
        </p:spPr>
        <p:txBody>
          <a:bodyPr anchorCtr="0" anchor="t" bIns="45700" lIns="0" spcFirstLastPara="1" rIns="0" wrap="square" tIns="45700">
            <a:normAutofit/>
          </a:bodyPr>
          <a:lstStyle>
            <a:lvl1pPr indent="-368300" lvl="0" marL="457200" algn="l">
              <a:lnSpc>
                <a:spcPct val="100000"/>
              </a:lnSpc>
              <a:spcBef>
                <a:spcPts val="500"/>
              </a:spcBef>
              <a:spcAft>
                <a:spcPts val="0"/>
              </a:spcAft>
              <a:buClr>
                <a:srgbClr val="58595B"/>
              </a:buClr>
              <a:buSzPts val="2200"/>
              <a:buFont typeface="Arial"/>
              <a:buAutoNum type="arabicPeriod"/>
              <a:defRPr sz="2200" cap="none">
                <a:solidFill>
                  <a:srgbClr val="58595B"/>
                </a:solidFill>
              </a:defRPr>
            </a:lvl1pPr>
            <a:lvl2pPr indent="-342900" lvl="1" marL="914400" algn="l">
              <a:lnSpc>
                <a:spcPct val="100000"/>
              </a:lnSpc>
              <a:spcBef>
                <a:spcPts val="500"/>
              </a:spcBef>
              <a:spcAft>
                <a:spcPts val="0"/>
              </a:spcAft>
              <a:buClr>
                <a:srgbClr val="2A78AA"/>
              </a:buClr>
              <a:buSzPts val="1800"/>
              <a:buFont typeface="Arial"/>
              <a:buChar char="•"/>
              <a:defRPr cap="none">
                <a:solidFill>
                  <a:srgbClr val="2A78AA"/>
                </a:solidFill>
              </a:defRPr>
            </a:lvl2pPr>
            <a:lvl3pPr indent="-342900" lvl="2" marL="1371600" algn="l">
              <a:lnSpc>
                <a:spcPct val="100000"/>
              </a:lnSpc>
              <a:spcBef>
                <a:spcPts val="500"/>
              </a:spcBef>
              <a:spcAft>
                <a:spcPts val="0"/>
              </a:spcAft>
              <a:buClr>
                <a:srgbClr val="58595B"/>
              </a:buClr>
              <a:buSzPts val="1800"/>
              <a:buChar char="•"/>
              <a:defRPr/>
            </a:lvl3pPr>
            <a:lvl4pPr indent="-342900" lvl="3" marL="1828800" algn="l">
              <a:lnSpc>
                <a:spcPct val="100000"/>
              </a:lnSpc>
              <a:spcBef>
                <a:spcPts val="500"/>
              </a:spcBef>
              <a:spcAft>
                <a:spcPts val="0"/>
              </a:spcAft>
              <a:buClr>
                <a:srgbClr val="58595B"/>
              </a:buClr>
              <a:buSzPts val="1800"/>
              <a:buChar char="•"/>
              <a:defRPr/>
            </a:lvl4pPr>
            <a:lvl5pPr indent="-342900" lvl="4" marL="2286000" algn="l">
              <a:lnSpc>
                <a:spcPct val="100000"/>
              </a:lnSpc>
              <a:spcBef>
                <a:spcPts val="500"/>
              </a:spcBef>
              <a:spcAft>
                <a:spcPts val="0"/>
              </a:spcAft>
              <a:buClr>
                <a:srgbClr val="58595B"/>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pic>
        <p:nvPicPr>
          <p:cNvPr descr="Une image contenant cercle, Graphique, symbole, logo&#10;&#10;Description générée automatiquement" id="30" name="Google Shape;30;p119"/>
          <p:cNvPicPr preferRelativeResize="0"/>
          <p:nvPr/>
        </p:nvPicPr>
        <p:blipFill rotWithShape="1">
          <a:blip r:embed="rId3">
            <a:alphaModFix/>
          </a:blip>
          <a:srcRect b="0" l="0" r="0" t="0"/>
          <a:stretch/>
        </p:blipFill>
        <p:spPr>
          <a:xfrm>
            <a:off x="8538758" y="709322"/>
            <a:ext cx="569746" cy="568821"/>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de section" showMasterSp="0" type="secHead">
  <p:cSld name="SECTION_HEADER">
    <p:spTree>
      <p:nvGrpSpPr>
        <p:cNvPr id="31" name="Shape 31"/>
        <p:cNvGrpSpPr/>
        <p:nvPr/>
      </p:nvGrpSpPr>
      <p:grpSpPr>
        <a:xfrm>
          <a:off x="0" y="0"/>
          <a:ext cx="0" cy="0"/>
          <a:chOff x="0" y="0"/>
          <a:chExt cx="0" cy="0"/>
        </a:xfrm>
      </p:grpSpPr>
      <p:pic>
        <p:nvPicPr>
          <p:cNvPr id="32" name="Google Shape;32;p120"/>
          <p:cNvPicPr preferRelativeResize="0"/>
          <p:nvPr/>
        </p:nvPicPr>
        <p:blipFill rotWithShape="1">
          <a:blip r:embed="rId2">
            <a:alphaModFix/>
          </a:blip>
          <a:srcRect b="0" l="0" r="0" t="0"/>
          <a:stretch/>
        </p:blipFill>
        <p:spPr>
          <a:xfrm>
            <a:off x="0" y="0"/>
            <a:ext cx="9144000" cy="6858000"/>
          </a:xfrm>
          <a:prstGeom prst="rect">
            <a:avLst/>
          </a:prstGeom>
          <a:noFill/>
          <a:ln>
            <a:noFill/>
          </a:ln>
        </p:spPr>
      </p:pic>
      <p:sp>
        <p:nvSpPr>
          <p:cNvPr id="33" name="Google Shape;33;p120"/>
          <p:cNvSpPr txBox="1"/>
          <p:nvPr>
            <p:ph type="title"/>
          </p:nvPr>
        </p:nvSpPr>
        <p:spPr>
          <a:xfrm>
            <a:off x="2195736" y="1696219"/>
            <a:ext cx="6408712" cy="1300733"/>
          </a:xfrm>
          <a:prstGeom prst="rect">
            <a:avLst/>
          </a:prstGeom>
          <a:noFill/>
          <a:ln>
            <a:noFill/>
          </a:ln>
        </p:spPr>
        <p:txBody>
          <a:bodyPr anchorCtr="0" anchor="b" bIns="45700" lIns="0" spcFirstLastPara="1" rIns="0" wrap="square" tIns="45700">
            <a:normAutofit/>
          </a:bodyPr>
          <a:lstStyle>
            <a:lvl1pPr lvl="0" algn="l">
              <a:lnSpc>
                <a:spcPct val="90000"/>
              </a:lnSpc>
              <a:spcBef>
                <a:spcPts val="0"/>
              </a:spcBef>
              <a:spcAft>
                <a:spcPts val="0"/>
              </a:spcAft>
              <a:buClr>
                <a:srgbClr val="58595B"/>
              </a:buClr>
              <a:buSzPts val="2800"/>
              <a:buFont typeface="Arial"/>
              <a:buNone/>
              <a:defRPr sz="2800" cap="none">
                <a:solidFill>
                  <a:srgbClr val="58595B"/>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4" name="Google Shape;34;p120"/>
          <p:cNvSpPr txBox="1"/>
          <p:nvPr>
            <p:ph idx="1" type="body"/>
          </p:nvPr>
        </p:nvSpPr>
        <p:spPr>
          <a:xfrm>
            <a:off x="2915816" y="3219161"/>
            <a:ext cx="5976664" cy="2688849"/>
          </a:xfrm>
          <a:prstGeom prst="rect">
            <a:avLst/>
          </a:prstGeom>
          <a:noFill/>
          <a:ln>
            <a:noFill/>
          </a:ln>
        </p:spPr>
        <p:txBody>
          <a:bodyPr anchorCtr="0" anchor="t" bIns="45700" lIns="0" spcFirstLastPara="1" rIns="0" wrap="square" tIns="45700">
            <a:normAutofit/>
          </a:bodyPr>
          <a:lstStyle>
            <a:lvl1pPr indent="-393700" lvl="0" marL="457200" algn="l">
              <a:lnSpc>
                <a:spcPct val="100000"/>
              </a:lnSpc>
              <a:spcBef>
                <a:spcPts val="500"/>
              </a:spcBef>
              <a:spcAft>
                <a:spcPts val="0"/>
              </a:spcAft>
              <a:buClr>
                <a:srgbClr val="2A78AA"/>
              </a:buClr>
              <a:buSzPts val="2600"/>
              <a:buFont typeface="Arial"/>
              <a:buChar char="•"/>
              <a:defRPr sz="2600">
                <a:solidFill>
                  <a:srgbClr val="2A78AA"/>
                </a:solidFill>
              </a:defRPr>
            </a:lvl1pPr>
            <a:lvl2pPr indent="-228600" lvl="1" marL="914400" algn="l">
              <a:lnSpc>
                <a:spcPct val="100000"/>
              </a:lnSpc>
              <a:spcBef>
                <a:spcPts val="500"/>
              </a:spcBef>
              <a:spcAft>
                <a:spcPts val="0"/>
              </a:spcAft>
              <a:buClr>
                <a:srgbClr val="8D8D8D"/>
              </a:buClr>
              <a:buSzPts val="1500"/>
              <a:buFont typeface="Arial"/>
              <a:buNone/>
              <a:defRPr sz="1500">
                <a:solidFill>
                  <a:srgbClr val="8D8D8D"/>
                </a:solidFill>
              </a:defRPr>
            </a:lvl2pPr>
            <a:lvl3pPr indent="-228600" lvl="2" marL="1371600" algn="l">
              <a:lnSpc>
                <a:spcPct val="100000"/>
              </a:lnSpc>
              <a:spcBef>
                <a:spcPts val="500"/>
              </a:spcBef>
              <a:spcAft>
                <a:spcPts val="0"/>
              </a:spcAft>
              <a:buClr>
                <a:srgbClr val="8D8D8D"/>
              </a:buClr>
              <a:buSzPts val="1350"/>
              <a:buFont typeface="Arial"/>
              <a:buNone/>
              <a:defRPr sz="1350">
                <a:solidFill>
                  <a:srgbClr val="8D8D8D"/>
                </a:solidFill>
              </a:defRPr>
            </a:lvl3pPr>
            <a:lvl4pPr indent="-228600" lvl="3" marL="1828800" algn="l">
              <a:lnSpc>
                <a:spcPct val="100000"/>
              </a:lnSpc>
              <a:spcBef>
                <a:spcPts val="500"/>
              </a:spcBef>
              <a:spcAft>
                <a:spcPts val="0"/>
              </a:spcAft>
              <a:buClr>
                <a:srgbClr val="8D8D8D"/>
              </a:buClr>
              <a:buSzPts val="1200"/>
              <a:buNone/>
              <a:defRPr sz="1200">
                <a:solidFill>
                  <a:srgbClr val="8D8D8D"/>
                </a:solidFill>
              </a:defRPr>
            </a:lvl4pPr>
            <a:lvl5pPr indent="-228600" lvl="4" marL="2286000" algn="l">
              <a:lnSpc>
                <a:spcPct val="100000"/>
              </a:lnSpc>
              <a:spcBef>
                <a:spcPts val="500"/>
              </a:spcBef>
              <a:spcAft>
                <a:spcPts val="0"/>
              </a:spcAft>
              <a:buClr>
                <a:srgbClr val="8D8D8D"/>
              </a:buClr>
              <a:buSzPts val="1200"/>
              <a:buNone/>
              <a:defRPr sz="1200">
                <a:solidFill>
                  <a:srgbClr val="8D8D8D"/>
                </a:solidFill>
              </a:defRPr>
            </a:lvl5pPr>
            <a:lvl6pPr indent="-228600" lvl="5" marL="2743200" algn="l">
              <a:lnSpc>
                <a:spcPct val="90000"/>
              </a:lnSpc>
              <a:spcBef>
                <a:spcPts val="375"/>
              </a:spcBef>
              <a:spcAft>
                <a:spcPts val="0"/>
              </a:spcAft>
              <a:buClr>
                <a:srgbClr val="8D8D8D"/>
              </a:buClr>
              <a:buSzPts val="1200"/>
              <a:buNone/>
              <a:defRPr sz="1200">
                <a:solidFill>
                  <a:srgbClr val="8D8D8D"/>
                </a:solidFill>
              </a:defRPr>
            </a:lvl6pPr>
            <a:lvl7pPr indent="-228600" lvl="6" marL="3200400" algn="l">
              <a:lnSpc>
                <a:spcPct val="90000"/>
              </a:lnSpc>
              <a:spcBef>
                <a:spcPts val="375"/>
              </a:spcBef>
              <a:spcAft>
                <a:spcPts val="0"/>
              </a:spcAft>
              <a:buClr>
                <a:srgbClr val="8D8D8D"/>
              </a:buClr>
              <a:buSzPts val="1200"/>
              <a:buNone/>
              <a:defRPr sz="1200">
                <a:solidFill>
                  <a:srgbClr val="8D8D8D"/>
                </a:solidFill>
              </a:defRPr>
            </a:lvl7pPr>
            <a:lvl8pPr indent="-228600" lvl="7" marL="3657600" algn="l">
              <a:lnSpc>
                <a:spcPct val="90000"/>
              </a:lnSpc>
              <a:spcBef>
                <a:spcPts val="375"/>
              </a:spcBef>
              <a:spcAft>
                <a:spcPts val="0"/>
              </a:spcAft>
              <a:buClr>
                <a:srgbClr val="8D8D8D"/>
              </a:buClr>
              <a:buSzPts val="1200"/>
              <a:buNone/>
              <a:defRPr sz="1200">
                <a:solidFill>
                  <a:srgbClr val="8D8D8D"/>
                </a:solidFill>
              </a:defRPr>
            </a:lvl8pPr>
            <a:lvl9pPr indent="-228600" lvl="8" marL="4114800" algn="l">
              <a:lnSpc>
                <a:spcPct val="90000"/>
              </a:lnSpc>
              <a:spcBef>
                <a:spcPts val="375"/>
              </a:spcBef>
              <a:spcAft>
                <a:spcPts val="0"/>
              </a:spcAft>
              <a:buClr>
                <a:srgbClr val="8D8D8D"/>
              </a:buClr>
              <a:buSzPts val="1200"/>
              <a:buNone/>
              <a:defRPr sz="1200">
                <a:solidFill>
                  <a:srgbClr val="8D8D8D"/>
                </a:solidFill>
              </a:defRPr>
            </a:lvl9pPr>
          </a:lstStyle>
          <a:p/>
        </p:txBody>
      </p:sp>
      <p:sp>
        <p:nvSpPr>
          <p:cNvPr id="35" name="Google Shape;35;p120"/>
          <p:cNvSpPr txBox="1"/>
          <p:nvPr>
            <p:ph idx="12" type="sldNum"/>
          </p:nvPr>
        </p:nvSpPr>
        <p:spPr>
          <a:xfrm>
            <a:off x="8604448" y="0"/>
            <a:ext cx="539551" cy="365125"/>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pic>
        <p:nvPicPr>
          <p:cNvPr descr="Une image contenant cercle, Graphique, symbole, logo&#10;&#10;Description générée automatiquement" id="36" name="Google Shape;36;p120"/>
          <p:cNvPicPr preferRelativeResize="0"/>
          <p:nvPr/>
        </p:nvPicPr>
        <p:blipFill rotWithShape="1">
          <a:blip r:embed="rId3">
            <a:alphaModFix/>
          </a:blip>
          <a:srcRect b="0" l="0" r="0" t="0"/>
          <a:stretch/>
        </p:blipFill>
        <p:spPr>
          <a:xfrm>
            <a:off x="1553982" y="2428131"/>
            <a:ext cx="569746" cy="568821"/>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e de FIN" showMasterSp="0">
  <p:cSld name="Diapositive de FIN">
    <p:spTree>
      <p:nvGrpSpPr>
        <p:cNvPr id="37" name="Shape 37"/>
        <p:cNvGrpSpPr/>
        <p:nvPr/>
      </p:nvGrpSpPr>
      <p:grpSpPr>
        <a:xfrm>
          <a:off x="0" y="0"/>
          <a:ext cx="0" cy="0"/>
          <a:chOff x="0" y="0"/>
          <a:chExt cx="0" cy="0"/>
        </a:xfrm>
      </p:grpSpPr>
      <p:pic>
        <p:nvPicPr>
          <p:cNvPr descr="Une image contenant diagramme&#10;&#10;Description générée automatiquement" id="38" name="Google Shape;38;p121"/>
          <p:cNvPicPr preferRelativeResize="0"/>
          <p:nvPr/>
        </p:nvPicPr>
        <p:blipFill rotWithShape="1">
          <a:blip r:embed="rId2">
            <a:alphaModFix/>
          </a:blip>
          <a:srcRect b="0" l="0" r="0" t="0"/>
          <a:stretch/>
        </p:blipFill>
        <p:spPr>
          <a:xfrm>
            <a:off x="0" y="0"/>
            <a:ext cx="9144000" cy="6858000"/>
          </a:xfrm>
          <a:prstGeom prst="rect">
            <a:avLst/>
          </a:prstGeom>
          <a:noFill/>
          <a:ln>
            <a:noFill/>
          </a:ln>
        </p:spPr>
      </p:pic>
      <p:sp>
        <p:nvSpPr>
          <p:cNvPr id="39" name="Google Shape;39;p121"/>
          <p:cNvSpPr txBox="1"/>
          <p:nvPr>
            <p:ph idx="1" type="body"/>
          </p:nvPr>
        </p:nvSpPr>
        <p:spPr>
          <a:xfrm>
            <a:off x="3938587" y="2654300"/>
            <a:ext cx="4834051" cy="3078163"/>
          </a:xfrm>
          <a:prstGeom prst="rect">
            <a:avLst/>
          </a:prstGeom>
          <a:noFill/>
          <a:ln>
            <a:noFill/>
          </a:ln>
        </p:spPr>
        <p:txBody>
          <a:bodyPr anchorCtr="0" anchor="ctr" bIns="45700" lIns="0" spcFirstLastPara="1" rIns="0" wrap="square" tIns="45700">
            <a:normAutofit/>
          </a:bodyPr>
          <a:lstStyle>
            <a:lvl1pPr indent="-228600" lvl="0" marL="457200" algn="ctr">
              <a:lnSpc>
                <a:spcPct val="100000"/>
              </a:lnSpc>
              <a:spcBef>
                <a:spcPts val="500"/>
              </a:spcBef>
              <a:spcAft>
                <a:spcPts val="0"/>
              </a:spcAft>
              <a:buClr>
                <a:srgbClr val="58595B"/>
              </a:buClr>
              <a:buSzPts val="2400"/>
              <a:buFont typeface="Arial"/>
              <a:buNone/>
              <a:defRPr sz="2400" cap="none">
                <a:solidFill>
                  <a:srgbClr val="58595B"/>
                </a:solidFill>
              </a:defRPr>
            </a:lvl1pPr>
            <a:lvl2pPr indent="-342900" lvl="1" marL="914400" algn="l">
              <a:lnSpc>
                <a:spcPct val="100000"/>
              </a:lnSpc>
              <a:spcBef>
                <a:spcPts val="500"/>
              </a:spcBef>
              <a:spcAft>
                <a:spcPts val="0"/>
              </a:spcAft>
              <a:buClr>
                <a:srgbClr val="2A78AA"/>
              </a:buClr>
              <a:buSzPts val="1800"/>
              <a:buChar char="•"/>
              <a:defRPr/>
            </a:lvl2pPr>
            <a:lvl3pPr indent="-342900" lvl="2" marL="1371600" algn="l">
              <a:lnSpc>
                <a:spcPct val="100000"/>
              </a:lnSpc>
              <a:spcBef>
                <a:spcPts val="500"/>
              </a:spcBef>
              <a:spcAft>
                <a:spcPts val="0"/>
              </a:spcAft>
              <a:buClr>
                <a:srgbClr val="58595B"/>
              </a:buClr>
              <a:buSzPts val="1800"/>
              <a:buChar char="•"/>
              <a:defRPr/>
            </a:lvl3pPr>
            <a:lvl4pPr indent="-342900" lvl="3" marL="1828800" algn="l">
              <a:lnSpc>
                <a:spcPct val="100000"/>
              </a:lnSpc>
              <a:spcBef>
                <a:spcPts val="500"/>
              </a:spcBef>
              <a:spcAft>
                <a:spcPts val="0"/>
              </a:spcAft>
              <a:buClr>
                <a:srgbClr val="58595B"/>
              </a:buClr>
              <a:buSzPts val="1800"/>
              <a:buChar char="•"/>
              <a:defRPr/>
            </a:lvl4pPr>
            <a:lvl5pPr indent="-342900" lvl="4" marL="2286000" algn="l">
              <a:lnSpc>
                <a:spcPct val="100000"/>
              </a:lnSpc>
              <a:spcBef>
                <a:spcPts val="500"/>
              </a:spcBef>
              <a:spcAft>
                <a:spcPts val="0"/>
              </a:spcAft>
              <a:buClr>
                <a:srgbClr val="58595B"/>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40" name="Google Shape;40;p121"/>
          <p:cNvSpPr txBox="1"/>
          <p:nvPr/>
        </p:nvSpPr>
        <p:spPr>
          <a:xfrm>
            <a:off x="3324225" y="6093296"/>
            <a:ext cx="5208214" cy="353943"/>
          </a:xfrm>
          <a:prstGeom prst="rect">
            <a:avLst/>
          </a:prstGeom>
          <a:noFill/>
          <a:ln>
            <a:noFill/>
          </a:ln>
        </p:spPr>
        <p:txBody>
          <a:bodyPr anchorCtr="0" anchor="t" bIns="45700" lIns="0" spcFirstLastPara="1" rIns="0" wrap="square" tIns="45700">
            <a:spAutoFit/>
          </a:bodyPr>
          <a:lstStyle/>
          <a:p>
            <a:pPr indent="0" lvl="0" marL="0" marR="0" rtl="0" algn="l">
              <a:spcBef>
                <a:spcPts val="0"/>
              </a:spcBef>
              <a:spcAft>
                <a:spcPts val="0"/>
              </a:spcAft>
              <a:buNone/>
            </a:pPr>
            <a:r>
              <a:rPr lang="en-US" sz="1700">
                <a:solidFill>
                  <a:srgbClr val="2A78AA"/>
                </a:solidFill>
                <a:latin typeface="Arial"/>
                <a:ea typeface="Arial"/>
                <a:cs typeface="Arial"/>
                <a:sym typeface="Arial"/>
              </a:rPr>
              <a:t>Meteo France International,</a:t>
            </a:r>
            <a:r>
              <a:rPr lang="en-US" sz="1700">
                <a:solidFill>
                  <a:srgbClr val="2A78AA"/>
                </a:solidFill>
                <a:latin typeface="Arial"/>
                <a:ea typeface="Arial"/>
                <a:cs typeface="Arial"/>
                <a:sym typeface="Arial"/>
              </a:rPr>
              <a:t> </a:t>
            </a:r>
            <a:r>
              <a:rPr i="1" lang="en-US" sz="1700">
                <a:solidFill>
                  <a:srgbClr val="58595B"/>
                </a:solidFill>
                <a:latin typeface="Arial"/>
                <a:ea typeface="Arial"/>
                <a:cs typeface="Arial"/>
                <a:sym typeface="Arial"/>
              </a:rPr>
              <a:t>With you for Weather</a:t>
            </a:r>
            <a:endParaRPr i="1" sz="1700">
              <a:solidFill>
                <a:srgbClr val="58595B"/>
              </a:solidFill>
              <a:latin typeface="Arial"/>
              <a:ea typeface="Arial"/>
              <a:cs typeface="Arial"/>
              <a:sym typeface="Arial"/>
            </a:endParaRPr>
          </a:p>
        </p:txBody>
      </p:sp>
      <p:sp>
        <p:nvSpPr>
          <p:cNvPr id="41" name="Google Shape;41;p121"/>
          <p:cNvSpPr txBox="1"/>
          <p:nvPr/>
        </p:nvSpPr>
        <p:spPr>
          <a:xfrm>
            <a:off x="3324225" y="6474822"/>
            <a:ext cx="5208215" cy="338554"/>
          </a:xfrm>
          <a:prstGeom prst="rect">
            <a:avLst/>
          </a:prstGeom>
          <a:noFill/>
          <a:ln>
            <a:noFill/>
          </a:ln>
        </p:spPr>
        <p:txBody>
          <a:bodyPr anchorCtr="0" anchor="t" bIns="45700" lIns="0" spcFirstLastPara="1" rIns="0" wrap="square" tIns="45700">
            <a:spAutoFit/>
          </a:bodyPr>
          <a:lstStyle/>
          <a:p>
            <a:pPr indent="0" lvl="0" marL="0" marR="0" rtl="0" algn="l">
              <a:spcBef>
                <a:spcPts val="0"/>
              </a:spcBef>
              <a:spcAft>
                <a:spcPts val="0"/>
              </a:spcAft>
              <a:buNone/>
            </a:pPr>
            <a:r>
              <a:rPr lang="en-US" sz="1600">
                <a:solidFill>
                  <a:srgbClr val="2A78AA"/>
                </a:solidFill>
                <a:latin typeface="Arial"/>
                <a:ea typeface="Arial"/>
                <a:cs typeface="Arial"/>
                <a:sym typeface="Arial"/>
              </a:rPr>
              <a:t>info@mfi.fr – www.mfi.fr</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mmaire épuré" showMasterSp="0">
  <p:cSld name="Sommaire épuré">
    <p:spTree>
      <p:nvGrpSpPr>
        <p:cNvPr id="42" name="Shape 42"/>
        <p:cNvGrpSpPr/>
        <p:nvPr/>
      </p:nvGrpSpPr>
      <p:grpSpPr>
        <a:xfrm>
          <a:off x="0" y="0"/>
          <a:ext cx="0" cy="0"/>
          <a:chOff x="0" y="0"/>
          <a:chExt cx="0" cy="0"/>
        </a:xfrm>
      </p:grpSpPr>
      <p:pic>
        <p:nvPicPr>
          <p:cNvPr id="43" name="Google Shape;43;p122"/>
          <p:cNvPicPr preferRelativeResize="0"/>
          <p:nvPr/>
        </p:nvPicPr>
        <p:blipFill rotWithShape="1">
          <a:blip r:embed="rId2">
            <a:alphaModFix/>
          </a:blip>
          <a:srcRect b="0" l="0" r="0" t="0"/>
          <a:stretch/>
        </p:blipFill>
        <p:spPr>
          <a:xfrm>
            <a:off x="0" y="0"/>
            <a:ext cx="9144000" cy="6858000"/>
          </a:xfrm>
          <a:prstGeom prst="rect">
            <a:avLst/>
          </a:prstGeom>
          <a:noFill/>
          <a:ln>
            <a:noFill/>
          </a:ln>
        </p:spPr>
      </p:pic>
      <p:sp>
        <p:nvSpPr>
          <p:cNvPr id="44" name="Google Shape;44;p122"/>
          <p:cNvSpPr txBox="1"/>
          <p:nvPr>
            <p:ph idx="1" type="body"/>
          </p:nvPr>
        </p:nvSpPr>
        <p:spPr>
          <a:xfrm>
            <a:off x="935596" y="1484784"/>
            <a:ext cx="7272808" cy="4423226"/>
          </a:xfrm>
          <a:prstGeom prst="rect">
            <a:avLst/>
          </a:prstGeom>
          <a:noFill/>
          <a:ln>
            <a:noFill/>
          </a:ln>
        </p:spPr>
        <p:txBody>
          <a:bodyPr anchorCtr="0" anchor="t" bIns="45700" lIns="0" spcFirstLastPara="1" rIns="0" wrap="square" tIns="45700">
            <a:normAutofit/>
          </a:bodyPr>
          <a:lstStyle>
            <a:lvl1pPr indent="-368300" lvl="0" marL="457200" algn="l">
              <a:lnSpc>
                <a:spcPct val="100000"/>
              </a:lnSpc>
              <a:spcBef>
                <a:spcPts val="500"/>
              </a:spcBef>
              <a:spcAft>
                <a:spcPts val="0"/>
              </a:spcAft>
              <a:buClr>
                <a:srgbClr val="58595B"/>
              </a:buClr>
              <a:buSzPts val="2200"/>
              <a:buFont typeface="Arial"/>
              <a:buAutoNum type="arabicPeriod"/>
              <a:defRPr sz="2200" cap="none">
                <a:solidFill>
                  <a:srgbClr val="58595B"/>
                </a:solidFill>
              </a:defRPr>
            </a:lvl1pPr>
            <a:lvl2pPr indent="-342900" lvl="1" marL="914400" algn="l">
              <a:lnSpc>
                <a:spcPct val="100000"/>
              </a:lnSpc>
              <a:spcBef>
                <a:spcPts val="500"/>
              </a:spcBef>
              <a:spcAft>
                <a:spcPts val="0"/>
              </a:spcAft>
              <a:buClr>
                <a:srgbClr val="2A78AA"/>
              </a:buClr>
              <a:buSzPts val="1800"/>
              <a:buFont typeface="Arial"/>
              <a:buChar char="•"/>
              <a:defRPr cap="none">
                <a:solidFill>
                  <a:srgbClr val="2A78AA"/>
                </a:solidFill>
              </a:defRPr>
            </a:lvl2pPr>
            <a:lvl3pPr indent="-342900" lvl="2" marL="1371600" algn="l">
              <a:lnSpc>
                <a:spcPct val="100000"/>
              </a:lnSpc>
              <a:spcBef>
                <a:spcPts val="500"/>
              </a:spcBef>
              <a:spcAft>
                <a:spcPts val="0"/>
              </a:spcAft>
              <a:buClr>
                <a:srgbClr val="58595B"/>
              </a:buClr>
              <a:buSzPts val="1800"/>
              <a:buChar char="•"/>
              <a:defRPr/>
            </a:lvl3pPr>
            <a:lvl4pPr indent="-342900" lvl="3" marL="1828800" algn="l">
              <a:lnSpc>
                <a:spcPct val="100000"/>
              </a:lnSpc>
              <a:spcBef>
                <a:spcPts val="500"/>
              </a:spcBef>
              <a:spcAft>
                <a:spcPts val="0"/>
              </a:spcAft>
              <a:buClr>
                <a:srgbClr val="58595B"/>
              </a:buClr>
              <a:buSzPts val="1800"/>
              <a:buChar char="•"/>
              <a:defRPr/>
            </a:lvl4pPr>
            <a:lvl5pPr indent="-342900" lvl="4" marL="2286000" algn="l">
              <a:lnSpc>
                <a:spcPct val="100000"/>
              </a:lnSpc>
              <a:spcBef>
                <a:spcPts val="500"/>
              </a:spcBef>
              <a:spcAft>
                <a:spcPts val="0"/>
              </a:spcAft>
              <a:buClr>
                <a:srgbClr val="58595B"/>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45" name="Google Shape;45;p122"/>
          <p:cNvSpPr txBox="1"/>
          <p:nvPr>
            <p:ph type="title"/>
          </p:nvPr>
        </p:nvSpPr>
        <p:spPr>
          <a:xfrm>
            <a:off x="935596" y="692696"/>
            <a:ext cx="7272808" cy="543353"/>
          </a:xfrm>
          <a:prstGeom prst="rect">
            <a:avLst/>
          </a:prstGeom>
          <a:noFill/>
          <a:ln>
            <a:noFill/>
          </a:ln>
        </p:spPr>
        <p:txBody>
          <a:bodyPr anchorCtr="0" anchor="ctr" bIns="45700" lIns="0" spcFirstLastPara="1" rIns="0" wrap="square" tIns="45700">
            <a:normAutofit/>
          </a:bodyPr>
          <a:lstStyle>
            <a:lvl1pPr lvl="0" algn="ctr">
              <a:lnSpc>
                <a:spcPct val="90000"/>
              </a:lnSpc>
              <a:spcBef>
                <a:spcPts val="0"/>
              </a:spcBef>
              <a:spcAft>
                <a:spcPts val="0"/>
              </a:spcAft>
              <a:buClr>
                <a:srgbClr val="58595B"/>
              </a:buClr>
              <a:buSzPts val="2800"/>
              <a:buFont typeface="Arial"/>
              <a:buNone/>
              <a:defRPr sz="2800" cap="none">
                <a:solidFill>
                  <a:srgbClr val="58595B"/>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descr="Une image contenant cercle, Graphique, symbole, logo&#10;&#10;Description générée automatiquement" id="46" name="Google Shape;46;p122"/>
          <p:cNvPicPr preferRelativeResize="0"/>
          <p:nvPr/>
        </p:nvPicPr>
        <p:blipFill rotWithShape="1">
          <a:blip r:embed="rId3">
            <a:alphaModFix/>
          </a:blip>
          <a:srcRect b="0" l="0" r="0" t="0"/>
          <a:stretch/>
        </p:blipFill>
        <p:spPr>
          <a:xfrm>
            <a:off x="8538758" y="709322"/>
            <a:ext cx="569746" cy="568821"/>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ésentation Produit">
  <p:cSld name="Présentation Produit">
    <p:spTree>
      <p:nvGrpSpPr>
        <p:cNvPr id="47" name="Shape 47"/>
        <p:cNvGrpSpPr/>
        <p:nvPr/>
      </p:nvGrpSpPr>
      <p:grpSpPr>
        <a:xfrm>
          <a:off x="0" y="0"/>
          <a:ext cx="0" cy="0"/>
          <a:chOff x="0" y="0"/>
          <a:chExt cx="0" cy="0"/>
        </a:xfrm>
      </p:grpSpPr>
      <p:sp>
        <p:nvSpPr>
          <p:cNvPr id="48" name="Google Shape;48;p123"/>
          <p:cNvSpPr txBox="1"/>
          <p:nvPr>
            <p:ph type="title"/>
          </p:nvPr>
        </p:nvSpPr>
        <p:spPr>
          <a:xfrm>
            <a:off x="1043608" y="1"/>
            <a:ext cx="7560000" cy="702000"/>
          </a:xfrm>
          <a:prstGeom prst="rect">
            <a:avLst/>
          </a:prstGeom>
          <a:noFill/>
          <a:ln>
            <a:noFill/>
          </a:ln>
        </p:spPr>
        <p:txBody>
          <a:bodyPr anchorCtr="0" anchor="b" bIns="45700" lIns="0" spcFirstLastPara="1" rIns="0" wrap="square" tIns="45700">
            <a:normAutofit/>
          </a:bodyPr>
          <a:lstStyle>
            <a:lvl1pPr lvl="0" algn="l">
              <a:lnSpc>
                <a:spcPct val="90000"/>
              </a:lnSpc>
              <a:spcBef>
                <a:spcPts val="0"/>
              </a:spcBef>
              <a:spcAft>
                <a:spcPts val="0"/>
              </a:spcAft>
              <a:buClr>
                <a:srgbClr val="58595B"/>
              </a:buClr>
              <a:buSzPts val="2400"/>
              <a:buFont typeface="Arial"/>
              <a:buNone/>
              <a:defRPr>
                <a:solidFill>
                  <a:srgbClr val="58595B"/>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9" name="Google Shape;49;p123"/>
          <p:cNvSpPr/>
          <p:nvPr/>
        </p:nvSpPr>
        <p:spPr>
          <a:xfrm>
            <a:off x="0" y="1001992"/>
            <a:ext cx="8892478" cy="1116000"/>
          </a:xfrm>
          <a:prstGeom prst="rect">
            <a:avLst/>
          </a:prstGeom>
          <a:solidFill>
            <a:srgbClr val="EAEAEA"/>
          </a:solidFill>
          <a:ln>
            <a:noFill/>
          </a:ln>
        </p:spPr>
        <p:txBody>
          <a:bodyPr anchorCtr="0" anchor="ctr" bIns="45700" lIns="91425" spcFirstLastPara="1" rIns="91425" wrap="square" tIns="45700">
            <a:noAutofit/>
          </a:bodyPr>
          <a:lstStyle/>
          <a:p>
            <a:pPr indent="0" lvl="0" marL="990600" marR="0" rtl="0" algn="just">
              <a:spcBef>
                <a:spcPts val="0"/>
              </a:spcBef>
              <a:spcAft>
                <a:spcPts val="0"/>
              </a:spcAft>
              <a:buNone/>
            </a:pPr>
            <a:r>
              <a:t/>
            </a:r>
            <a:endParaRPr sz="1800">
              <a:solidFill>
                <a:srgbClr val="2A78AA"/>
              </a:solidFill>
              <a:latin typeface="Arial"/>
              <a:ea typeface="Arial"/>
              <a:cs typeface="Arial"/>
              <a:sym typeface="Arial"/>
            </a:endParaRPr>
          </a:p>
        </p:txBody>
      </p:sp>
      <p:sp>
        <p:nvSpPr>
          <p:cNvPr id="50" name="Google Shape;50;p123"/>
          <p:cNvSpPr/>
          <p:nvPr>
            <p:ph idx="2" type="pic"/>
          </p:nvPr>
        </p:nvSpPr>
        <p:spPr>
          <a:xfrm>
            <a:off x="208886" y="1163916"/>
            <a:ext cx="756000" cy="756000"/>
          </a:xfrm>
          <a:prstGeom prst="rect">
            <a:avLst/>
          </a:prstGeom>
          <a:noFill/>
          <a:ln>
            <a:noFill/>
          </a:ln>
        </p:spPr>
      </p:sp>
      <p:sp>
        <p:nvSpPr>
          <p:cNvPr id="51" name="Google Shape;51;p123"/>
          <p:cNvSpPr/>
          <p:nvPr>
            <p:ph idx="3" type="pic"/>
          </p:nvPr>
        </p:nvSpPr>
        <p:spPr>
          <a:xfrm>
            <a:off x="208886" y="2420888"/>
            <a:ext cx="3918614" cy="2862485"/>
          </a:xfrm>
          <a:prstGeom prst="rect">
            <a:avLst/>
          </a:prstGeom>
          <a:noFill/>
          <a:ln>
            <a:noFill/>
          </a:ln>
        </p:spPr>
      </p:sp>
      <p:sp>
        <p:nvSpPr>
          <p:cNvPr id="52" name="Google Shape;52;p123"/>
          <p:cNvSpPr/>
          <p:nvPr>
            <p:ph idx="4" type="pic"/>
          </p:nvPr>
        </p:nvSpPr>
        <p:spPr>
          <a:xfrm>
            <a:off x="4879772" y="2924944"/>
            <a:ext cx="4024107" cy="3933056"/>
          </a:xfrm>
          <a:prstGeom prst="rect">
            <a:avLst/>
          </a:prstGeom>
          <a:noFill/>
          <a:ln>
            <a:noFill/>
          </a:ln>
        </p:spPr>
      </p:sp>
      <p:sp>
        <p:nvSpPr>
          <p:cNvPr id="53" name="Google Shape;53;p123"/>
          <p:cNvSpPr txBox="1"/>
          <p:nvPr>
            <p:ph idx="1" type="body"/>
          </p:nvPr>
        </p:nvSpPr>
        <p:spPr>
          <a:xfrm>
            <a:off x="1110683" y="980728"/>
            <a:ext cx="7776464" cy="444883"/>
          </a:xfrm>
          <a:prstGeom prst="rect">
            <a:avLst/>
          </a:prstGeom>
          <a:noFill/>
          <a:ln>
            <a:noFill/>
          </a:ln>
        </p:spPr>
        <p:txBody>
          <a:bodyPr anchorCtr="0" anchor="b" bIns="45700" lIns="0" spcFirstLastPara="1" rIns="0" wrap="square" tIns="45700">
            <a:normAutofit/>
          </a:bodyPr>
          <a:lstStyle>
            <a:lvl1pPr indent="-228600" lvl="0" marL="457200" algn="l">
              <a:lnSpc>
                <a:spcPct val="100000"/>
              </a:lnSpc>
              <a:spcBef>
                <a:spcPts val="500"/>
              </a:spcBef>
              <a:spcAft>
                <a:spcPts val="0"/>
              </a:spcAft>
              <a:buClr>
                <a:srgbClr val="58595B"/>
              </a:buClr>
              <a:buSzPts val="2000"/>
              <a:buFont typeface="Arial"/>
              <a:buNone/>
              <a:defRPr cap="none">
                <a:solidFill>
                  <a:srgbClr val="58595B"/>
                </a:solidFill>
                <a:latin typeface="Arial"/>
                <a:ea typeface="Arial"/>
                <a:cs typeface="Arial"/>
                <a:sym typeface="Arial"/>
              </a:defRPr>
            </a:lvl1pPr>
            <a:lvl2pPr indent="-342900" lvl="1" marL="914400" algn="l">
              <a:lnSpc>
                <a:spcPct val="100000"/>
              </a:lnSpc>
              <a:spcBef>
                <a:spcPts val="500"/>
              </a:spcBef>
              <a:spcAft>
                <a:spcPts val="0"/>
              </a:spcAft>
              <a:buClr>
                <a:srgbClr val="2A78AA"/>
              </a:buClr>
              <a:buSzPts val="1800"/>
              <a:buChar char="•"/>
              <a:defRPr/>
            </a:lvl2pPr>
            <a:lvl3pPr indent="-342900" lvl="2" marL="1371600" algn="l">
              <a:lnSpc>
                <a:spcPct val="100000"/>
              </a:lnSpc>
              <a:spcBef>
                <a:spcPts val="500"/>
              </a:spcBef>
              <a:spcAft>
                <a:spcPts val="0"/>
              </a:spcAft>
              <a:buClr>
                <a:srgbClr val="58595B"/>
              </a:buClr>
              <a:buSzPts val="1800"/>
              <a:buChar char="•"/>
              <a:defRPr/>
            </a:lvl3pPr>
            <a:lvl4pPr indent="-342900" lvl="3" marL="1828800" algn="l">
              <a:lnSpc>
                <a:spcPct val="100000"/>
              </a:lnSpc>
              <a:spcBef>
                <a:spcPts val="500"/>
              </a:spcBef>
              <a:spcAft>
                <a:spcPts val="0"/>
              </a:spcAft>
              <a:buClr>
                <a:srgbClr val="58595B"/>
              </a:buClr>
              <a:buSzPts val="1800"/>
              <a:buChar char="•"/>
              <a:defRPr/>
            </a:lvl4pPr>
            <a:lvl5pPr indent="-342900" lvl="4" marL="2286000" algn="l">
              <a:lnSpc>
                <a:spcPct val="100000"/>
              </a:lnSpc>
              <a:spcBef>
                <a:spcPts val="500"/>
              </a:spcBef>
              <a:spcAft>
                <a:spcPts val="0"/>
              </a:spcAft>
              <a:buClr>
                <a:srgbClr val="58595B"/>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cxnSp>
        <p:nvCxnSpPr>
          <p:cNvPr id="54" name="Google Shape;54;p123"/>
          <p:cNvCxnSpPr/>
          <p:nvPr/>
        </p:nvCxnSpPr>
        <p:spPr>
          <a:xfrm>
            <a:off x="1116472" y="1425611"/>
            <a:ext cx="7704000" cy="0"/>
          </a:xfrm>
          <a:prstGeom prst="straightConnector1">
            <a:avLst/>
          </a:prstGeom>
          <a:noFill/>
          <a:ln cap="flat" cmpd="sng" w="19050">
            <a:solidFill>
              <a:srgbClr val="2A78AA"/>
            </a:solidFill>
            <a:prstDash val="solid"/>
            <a:miter lim="800000"/>
            <a:headEnd len="sm" w="sm" type="none"/>
            <a:tailEnd len="sm" w="sm" type="none"/>
          </a:ln>
        </p:spPr>
      </p:cxnSp>
      <p:sp>
        <p:nvSpPr>
          <p:cNvPr id="55" name="Google Shape;55;p123"/>
          <p:cNvSpPr txBox="1"/>
          <p:nvPr>
            <p:ph idx="5" type="body"/>
          </p:nvPr>
        </p:nvSpPr>
        <p:spPr>
          <a:xfrm>
            <a:off x="1110682" y="1418835"/>
            <a:ext cx="7776465" cy="666623"/>
          </a:xfrm>
          <a:prstGeom prst="rect">
            <a:avLst/>
          </a:prstGeom>
          <a:noFill/>
          <a:ln>
            <a:noFill/>
          </a:ln>
        </p:spPr>
        <p:txBody>
          <a:bodyPr anchorCtr="0" anchor="t" bIns="45700" lIns="0" spcFirstLastPara="1" rIns="0" wrap="square" tIns="45700">
            <a:normAutofit/>
          </a:bodyPr>
          <a:lstStyle>
            <a:lvl1pPr indent="-228600" lvl="0" marL="457200" algn="l">
              <a:lnSpc>
                <a:spcPct val="100000"/>
              </a:lnSpc>
              <a:spcBef>
                <a:spcPts val="500"/>
              </a:spcBef>
              <a:spcAft>
                <a:spcPts val="0"/>
              </a:spcAft>
              <a:buClr>
                <a:srgbClr val="2A78AA"/>
              </a:buClr>
              <a:buSzPts val="1800"/>
              <a:buFont typeface="Arial"/>
              <a:buNone/>
              <a:defRPr sz="1800" cap="none">
                <a:solidFill>
                  <a:srgbClr val="2A78AA"/>
                </a:solidFill>
                <a:latin typeface="Arial"/>
                <a:ea typeface="Arial"/>
                <a:cs typeface="Arial"/>
                <a:sym typeface="Arial"/>
              </a:defRPr>
            </a:lvl1pPr>
            <a:lvl2pPr indent="-342900" lvl="1" marL="914400" algn="l">
              <a:lnSpc>
                <a:spcPct val="100000"/>
              </a:lnSpc>
              <a:spcBef>
                <a:spcPts val="500"/>
              </a:spcBef>
              <a:spcAft>
                <a:spcPts val="0"/>
              </a:spcAft>
              <a:buClr>
                <a:srgbClr val="2A78AA"/>
              </a:buClr>
              <a:buSzPts val="1800"/>
              <a:buChar char="•"/>
              <a:defRPr/>
            </a:lvl2pPr>
            <a:lvl3pPr indent="-342900" lvl="2" marL="1371600" algn="l">
              <a:lnSpc>
                <a:spcPct val="100000"/>
              </a:lnSpc>
              <a:spcBef>
                <a:spcPts val="500"/>
              </a:spcBef>
              <a:spcAft>
                <a:spcPts val="0"/>
              </a:spcAft>
              <a:buClr>
                <a:srgbClr val="58595B"/>
              </a:buClr>
              <a:buSzPts val="1800"/>
              <a:buChar char="•"/>
              <a:defRPr/>
            </a:lvl3pPr>
            <a:lvl4pPr indent="-342900" lvl="3" marL="1828800" algn="l">
              <a:lnSpc>
                <a:spcPct val="100000"/>
              </a:lnSpc>
              <a:spcBef>
                <a:spcPts val="500"/>
              </a:spcBef>
              <a:spcAft>
                <a:spcPts val="0"/>
              </a:spcAft>
              <a:buClr>
                <a:srgbClr val="58595B"/>
              </a:buClr>
              <a:buSzPts val="1800"/>
              <a:buChar char="•"/>
              <a:defRPr/>
            </a:lvl4pPr>
            <a:lvl5pPr indent="-342900" lvl="4" marL="2286000" algn="l">
              <a:lnSpc>
                <a:spcPct val="100000"/>
              </a:lnSpc>
              <a:spcBef>
                <a:spcPts val="500"/>
              </a:spcBef>
              <a:spcAft>
                <a:spcPts val="0"/>
              </a:spcAft>
              <a:buClr>
                <a:srgbClr val="58595B"/>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56" name="Google Shape;56;p123"/>
          <p:cNvSpPr txBox="1"/>
          <p:nvPr>
            <p:ph idx="6" type="body"/>
          </p:nvPr>
        </p:nvSpPr>
        <p:spPr>
          <a:xfrm>
            <a:off x="209550" y="5283200"/>
            <a:ext cx="3917950" cy="1574800"/>
          </a:xfrm>
          <a:prstGeom prst="rect">
            <a:avLst/>
          </a:prstGeom>
          <a:noFill/>
          <a:ln>
            <a:noFill/>
          </a:ln>
        </p:spPr>
        <p:txBody>
          <a:bodyPr anchorCtr="0" anchor="t" bIns="45700" lIns="0" spcFirstLastPara="1" rIns="0" wrap="square" tIns="45700">
            <a:normAutofit/>
          </a:bodyPr>
          <a:lstStyle>
            <a:lvl1pPr indent="-228600" lvl="0" marL="457200" algn="l">
              <a:lnSpc>
                <a:spcPct val="100000"/>
              </a:lnSpc>
              <a:spcBef>
                <a:spcPts val="500"/>
              </a:spcBef>
              <a:spcAft>
                <a:spcPts val="0"/>
              </a:spcAft>
              <a:buClr>
                <a:srgbClr val="58595B"/>
              </a:buClr>
              <a:buSzPts val="1400"/>
              <a:buFont typeface="Arial"/>
              <a:buNone/>
              <a:defRPr i="1" sz="1400">
                <a:solidFill>
                  <a:srgbClr val="58595B"/>
                </a:solidFill>
              </a:defRPr>
            </a:lvl1pPr>
            <a:lvl2pPr indent="-342900" lvl="1" marL="914400" algn="l">
              <a:lnSpc>
                <a:spcPct val="100000"/>
              </a:lnSpc>
              <a:spcBef>
                <a:spcPts val="500"/>
              </a:spcBef>
              <a:spcAft>
                <a:spcPts val="0"/>
              </a:spcAft>
              <a:buClr>
                <a:srgbClr val="2A78AA"/>
              </a:buClr>
              <a:buSzPts val="1800"/>
              <a:buChar char="•"/>
              <a:defRPr/>
            </a:lvl2pPr>
            <a:lvl3pPr indent="-342900" lvl="2" marL="1371600" algn="l">
              <a:lnSpc>
                <a:spcPct val="100000"/>
              </a:lnSpc>
              <a:spcBef>
                <a:spcPts val="500"/>
              </a:spcBef>
              <a:spcAft>
                <a:spcPts val="0"/>
              </a:spcAft>
              <a:buClr>
                <a:srgbClr val="58595B"/>
              </a:buClr>
              <a:buSzPts val="1800"/>
              <a:buChar char="•"/>
              <a:defRPr/>
            </a:lvl3pPr>
            <a:lvl4pPr indent="-342900" lvl="3" marL="1828800" algn="l">
              <a:lnSpc>
                <a:spcPct val="100000"/>
              </a:lnSpc>
              <a:spcBef>
                <a:spcPts val="500"/>
              </a:spcBef>
              <a:spcAft>
                <a:spcPts val="0"/>
              </a:spcAft>
              <a:buClr>
                <a:srgbClr val="58595B"/>
              </a:buClr>
              <a:buSzPts val="1800"/>
              <a:buChar char="•"/>
              <a:defRPr/>
            </a:lvl4pPr>
            <a:lvl5pPr indent="-342900" lvl="4" marL="2286000" algn="l">
              <a:lnSpc>
                <a:spcPct val="100000"/>
              </a:lnSpc>
              <a:spcBef>
                <a:spcPts val="500"/>
              </a:spcBef>
              <a:spcAft>
                <a:spcPts val="0"/>
              </a:spcAft>
              <a:buClr>
                <a:srgbClr val="58595B"/>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57" name="Google Shape;57;p123"/>
          <p:cNvSpPr txBox="1"/>
          <p:nvPr>
            <p:ph idx="7" type="body"/>
          </p:nvPr>
        </p:nvSpPr>
        <p:spPr>
          <a:xfrm>
            <a:off x="4869054" y="2420888"/>
            <a:ext cx="4023425" cy="469781"/>
          </a:xfrm>
          <a:prstGeom prst="rect">
            <a:avLst/>
          </a:prstGeom>
          <a:noFill/>
          <a:ln>
            <a:noFill/>
          </a:ln>
        </p:spPr>
        <p:txBody>
          <a:bodyPr anchorCtr="0" anchor="b" bIns="45700" lIns="0" spcFirstLastPara="1" rIns="0" wrap="square" tIns="45700">
            <a:normAutofit/>
          </a:bodyPr>
          <a:lstStyle>
            <a:lvl1pPr indent="-228600" lvl="0" marL="457200" algn="l">
              <a:lnSpc>
                <a:spcPct val="100000"/>
              </a:lnSpc>
              <a:spcBef>
                <a:spcPts val="500"/>
              </a:spcBef>
              <a:spcAft>
                <a:spcPts val="0"/>
              </a:spcAft>
              <a:buClr>
                <a:srgbClr val="58595B"/>
              </a:buClr>
              <a:buSzPts val="1400"/>
              <a:buFont typeface="Arial"/>
              <a:buNone/>
              <a:defRPr i="1" sz="1400"/>
            </a:lvl1pPr>
            <a:lvl2pPr indent="-342900" lvl="1" marL="914400" algn="l">
              <a:lnSpc>
                <a:spcPct val="100000"/>
              </a:lnSpc>
              <a:spcBef>
                <a:spcPts val="500"/>
              </a:spcBef>
              <a:spcAft>
                <a:spcPts val="0"/>
              </a:spcAft>
              <a:buClr>
                <a:srgbClr val="2A78AA"/>
              </a:buClr>
              <a:buSzPts val="1800"/>
              <a:buChar char="•"/>
              <a:defRPr/>
            </a:lvl2pPr>
            <a:lvl3pPr indent="-342900" lvl="2" marL="1371600" algn="l">
              <a:lnSpc>
                <a:spcPct val="100000"/>
              </a:lnSpc>
              <a:spcBef>
                <a:spcPts val="500"/>
              </a:spcBef>
              <a:spcAft>
                <a:spcPts val="0"/>
              </a:spcAft>
              <a:buClr>
                <a:srgbClr val="58595B"/>
              </a:buClr>
              <a:buSzPts val="1800"/>
              <a:buChar char="•"/>
              <a:defRPr/>
            </a:lvl3pPr>
            <a:lvl4pPr indent="-342900" lvl="3" marL="1828800" algn="l">
              <a:lnSpc>
                <a:spcPct val="100000"/>
              </a:lnSpc>
              <a:spcBef>
                <a:spcPts val="500"/>
              </a:spcBef>
              <a:spcAft>
                <a:spcPts val="0"/>
              </a:spcAft>
              <a:buClr>
                <a:srgbClr val="58595B"/>
              </a:buClr>
              <a:buSzPts val="1800"/>
              <a:buChar char="•"/>
              <a:defRPr/>
            </a:lvl4pPr>
            <a:lvl5pPr indent="-342900" lvl="4" marL="2286000" algn="l">
              <a:lnSpc>
                <a:spcPct val="100000"/>
              </a:lnSpc>
              <a:spcBef>
                <a:spcPts val="500"/>
              </a:spcBef>
              <a:spcAft>
                <a:spcPts val="0"/>
              </a:spcAft>
              <a:buClr>
                <a:srgbClr val="58595B"/>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58" name="Google Shape;58;p123"/>
          <p:cNvSpPr txBox="1"/>
          <p:nvPr>
            <p:ph idx="12" type="sldNum"/>
          </p:nvPr>
        </p:nvSpPr>
        <p:spPr>
          <a:xfrm>
            <a:off x="8604448" y="0"/>
            <a:ext cx="539551" cy="365125"/>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pic>
        <p:nvPicPr>
          <p:cNvPr descr="Une image contenant cercle, Graphique, symbole, logo&#10;&#10;Description générée automatiquement" id="59" name="Google Shape;59;p123"/>
          <p:cNvPicPr preferRelativeResize="0"/>
          <p:nvPr/>
        </p:nvPicPr>
        <p:blipFill rotWithShape="1">
          <a:blip r:embed="rId2">
            <a:alphaModFix/>
          </a:blip>
          <a:srcRect b="0" l="0" r="0" t="0"/>
          <a:stretch/>
        </p:blipFill>
        <p:spPr>
          <a:xfrm>
            <a:off x="8034702" y="66587"/>
            <a:ext cx="569746" cy="568821"/>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2.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theme" Target="../theme/theme1.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pic>
        <p:nvPicPr>
          <p:cNvPr id="10" name="Google Shape;10;p116"/>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11" name="Google Shape;11;p116"/>
          <p:cNvSpPr txBox="1"/>
          <p:nvPr>
            <p:ph type="title"/>
          </p:nvPr>
        </p:nvSpPr>
        <p:spPr>
          <a:xfrm>
            <a:off x="1043608" y="-1"/>
            <a:ext cx="7560840" cy="702000"/>
          </a:xfrm>
          <a:prstGeom prst="rect">
            <a:avLst/>
          </a:prstGeom>
          <a:noFill/>
          <a:ln>
            <a:noFill/>
          </a:ln>
        </p:spPr>
        <p:txBody>
          <a:bodyPr anchorCtr="0" anchor="b" bIns="45700" lIns="0" spcFirstLastPara="1" rIns="0" wrap="square" tIns="45700">
            <a:normAutofit/>
          </a:bodyPr>
          <a:lstStyle>
            <a:lvl1pPr lvl="0" marR="0" rtl="0" algn="l">
              <a:lnSpc>
                <a:spcPct val="90000"/>
              </a:lnSpc>
              <a:spcBef>
                <a:spcPts val="0"/>
              </a:spcBef>
              <a:spcAft>
                <a:spcPts val="0"/>
              </a:spcAft>
              <a:buClr>
                <a:srgbClr val="58595B"/>
              </a:buClr>
              <a:buSzPts val="2400"/>
              <a:buFont typeface="Arial"/>
              <a:buNone/>
              <a:defRPr b="0" i="0" sz="2400" u="none" cap="none" strike="noStrike">
                <a:solidFill>
                  <a:srgbClr val="58595B"/>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2" name="Google Shape;12;p116"/>
          <p:cNvSpPr txBox="1"/>
          <p:nvPr>
            <p:ph idx="1" type="body"/>
          </p:nvPr>
        </p:nvSpPr>
        <p:spPr>
          <a:xfrm>
            <a:off x="539552" y="989885"/>
            <a:ext cx="8352928" cy="5679476"/>
          </a:xfrm>
          <a:prstGeom prst="rect">
            <a:avLst/>
          </a:prstGeom>
          <a:noFill/>
          <a:ln>
            <a:noFill/>
          </a:ln>
        </p:spPr>
        <p:txBody>
          <a:bodyPr anchorCtr="0" anchor="t" bIns="45700" lIns="0" spcFirstLastPara="1" rIns="0" wrap="square" tIns="45700">
            <a:normAutofit/>
          </a:bodyPr>
          <a:lstStyle>
            <a:lvl1pPr indent="-355600" lvl="0" marL="457200" marR="0" rtl="0" algn="l">
              <a:lnSpc>
                <a:spcPct val="100000"/>
              </a:lnSpc>
              <a:spcBef>
                <a:spcPts val="500"/>
              </a:spcBef>
              <a:spcAft>
                <a:spcPts val="0"/>
              </a:spcAft>
              <a:buClr>
                <a:srgbClr val="58595B"/>
              </a:buClr>
              <a:buSzPts val="2000"/>
              <a:buFont typeface="Arial"/>
              <a:buChar char="•"/>
              <a:defRPr b="0" i="0" sz="2000" u="none" cap="none" strike="noStrike">
                <a:solidFill>
                  <a:srgbClr val="58595B"/>
                </a:solidFill>
                <a:latin typeface="Arial"/>
                <a:ea typeface="Arial"/>
                <a:cs typeface="Arial"/>
                <a:sym typeface="Arial"/>
              </a:defRPr>
            </a:lvl1pPr>
            <a:lvl2pPr indent="-342900" lvl="1" marL="914400" marR="0" rtl="0" algn="l">
              <a:lnSpc>
                <a:spcPct val="100000"/>
              </a:lnSpc>
              <a:spcBef>
                <a:spcPts val="500"/>
              </a:spcBef>
              <a:spcAft>
                <a:spcPts val="0"/>
              </a:spcAft>
              <a:buClr>
                <a:srgbClr val="2A78AA"/>
              </a:buClr>
              <a:buSzPts val="1800"/>
              <a:buFont typeface="Arial"/>
              <a:buChar char="•"/>
              <a:defRPr b="0" i="0" sz="1800" u="none" cap="none" strike="noStrike">
                <a:solidFill>
                  <a:srgbClr val="2A78AA"/>
                </a:solidFill>
                <a:latin typeface="Arial"/>
                <a:ea typeface="Arial"/>
                <a:cs typeface="Arial"/>
                <a:sym typeface="Arial"/>
              </a:defRPr>
            </a:lvl2pPr>
            <a:lvl3pPr indent="-330200" lvl="2" marL="1371600" marR="0" rtl="0" algn="l">
              <a:lnSpc>
                <a:spcPct val="100000"/>
              </a:lnSpc>
              <a:spcBef>
                <a:spcPts val="500"/>
              </a:spcBef>
              <a:spcAft>
                <a:spcPts val="0"/>
              </a:spcAft>
              <a:buClr>
                <a:srgbClr val="58595B"/>
              </a:buClr>
              <a:buSzPts val="1600"/>
              <a:buFont typeface="Arial"/>
              <a:buChar char="•"/>
              <a:defRPr b="0" i="0" sz="1600" u="none" cap="none" strike="noStrike">
                <a:solidFill>
                  <a:srgbClr val="58595B"/>
                </a:solidFill>
                <a:latin typeface="Arial"/>
                <a:ea typeface="Arial"/>
                <a:cs typeface="Arial"/>
                <a:sym typeface="Arial"/>
              </a:defRPr>
            </a:lvl3pPr>
            <a:lvl4pPr indent="-317500" lvl="3" marL="1828800" marR="0" rtl="0" algn="l">
              <a:lnSpc>
                <a:spcPct val="100000"/>
              </a:lnSpc>
              <a:spcBef>
                <a:spcPts val="500"/>
              </a:spcBef>
              <a:spcAft>
                <a:spcPts val="0"/>
              </a:spcAft>
              <a:buClr>
                <a:srgbClr val="58595B"/>
              </a:buClr>
              <a:buSzPts val="1400"/>
              <a:buFont typeface="Arial"/>
              <a:buChar char="•"/>
              <a:defRPr b="0" i="1" sz="1400" u="none" cap="none" strike="noStrike">
                <a:solidFill>
                  <a:srgbClr val="58595B"/>
                </a:solidFill>
                <a:latin typeface="Arial"/>
                <a:ea typeface="Arial"/>
                <a:cs typeface="Arial"/>
                <a:sym typeface="Arial"/>
              </a:defRPr>
            </a:lvl4pPr>
            <a:lvl5pPr indent="-330200" lvl="4" marL="2286000" marR="0" rtl="0" algn="l">
              <a:lnSpc>
                <a:spcPct val="100000"/>
              </a:lnSpc>
              <a:spcBef>
                <a:spcPts val="500"/>
              </a:spcBef>
              <a:spcAft>
                <a:spcPts val="0"/>
              </a:spcAft>
              <a:buClr>
                <a:srgbClr val="58595B"/>
              </a:buClr>
              <a:buSzPts val="1600"/>
              <a:buFont typeface="Arial"/>
              <a:buChar char="•"/>
              <a:defRPr b="0" i="0" sz="1600" u="none" cap="none" strike="noStrike">
                <a:solidFill>
                  <a:srgbClr val="58595B"/>
                </a:solidFill>
                <a:latin typeface="Arial"/>
                <a:ea typeface="Arial"/>
                <a:cs typeface="Arial"/>
                <a:sym typeface="Arial"/>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9pPr>
          </a:lstStyle>
          <a:p/>
        </p:txBody>
      </p:sp>
      <p:sp>
        <p:nvSpPr>
          <p:cNvPr id="13" name="Google Shape;13;p116"/>
          <p:cNvSpPr txBox="1"/>
          <p:nvPr>
            <p:ph idx="12" type="sldNum"/>
          </p:nvPr>
        </p:nvSpPr>
        <p:spPr>
          <a:xfrm>
            <a:off x="8604448" y="0"/>
            <a:ext cx="539551" cy="365125"/>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buNone/>
              <a:defRPr b="0" i="0" sz="1400" u="none" cap="none" strike="noStrike">
                <a:solidFill>
                  <a:schemeClr val="accent1"/>
                </a:solidFill>
                <a:latin typeface="Arial"/>
                <a:ea typeface="Arial"/>
                <a:cs typeface="Arial"/>
                <a:sym typeface="Arial"/>
              </a:defRPr>
            </a:lvl1pPr>
            <a:lvl2pPr indent="0" lvl="1" marL="0" marR="0" rtl="0" algn="ctr">
              <a:spcBef>
                <a:spcPts val="0"/>
              </a:spcBef>
              <a:buNone/>
              <a:defRPr b="0" i="0" sz="1400" u="none" cap="none" strike="noStrike">
                <a:solidFill>
                  <a:schemeClr val="accent1"/>
                </a:solidFill>
                <a:latin typeface="Arial"/>
                <a:ea typeface="Arial"/>
                <a:cs typeface="Arial"/>
                <a:sym typeface="Arial"/>
              </a:defRPr>
            </a:lvl2pPr>
            <a:lvl3pPr indent="0" lvl="2" marL="0" marR="0" rtl="0" algn="ctr">
              <a:spcBef>
                <a:spcPts val="0"/>
              </a:spcBef>
              <a:buNone/>
              <a:defRPr b="0" i="0" sz="1400" u="none" cap="none" strike="noStrike">
                <a:solidFill>
                  <a:schemeClr val="accent1"/>
                </a:solidFill>
                <a:latin typeface="Arial"/>
                <a:ea typeface="Arial"/>
                <a:cs typeface="Arial"/>
                <a:sym typeface="Arial"/>
              </a:defRPr>
            </a:lvl3pPr>
            <a:lvl4pPr indent="0" lvl="3" marL="0" marR="0" rtl="0" algn="ctr">
              <a:spcBef>
                <a:spcPts val="0"/>
              </a:spcBef>
              <a:buNone/>
              <a:defRPr b="0" i="0" sz="1400" u="none" cap="none" strike="noStrike">
                <a:solidFill>
                  <a:schemeClr val="accent1"/>
                </a:solidFill>
                <a:latin typeface="Arial"/>
                <a:ea typeface="Arial"/>
                <a:cs typeface="Arial"/>
                <a:sym typeface="Arial"/>
              </a:defRPr>
            </a:lvl4pPr>
            <a:lvl5pPr indent="0" lvl="4" marL="0" marR="0" rtl="0" algn="ctr">
              <a:spcBef>
                <a:spcPts val="0"/>
              </a:spcBef>
              <a:buNone/>
              <a:defRPr b="0" i="0" sz="1400" u="none" cap="none" strike="noStrike">
                <a:solidFill>
                  <a:schemeClr val="accent1"/>
                </a:solidFill>
                <a:latin typeface="Arial"/>
                <a:ea typeface="Arial"/>
                <a:cs typeface="Arial"/>
                <a:sym typeface="Arial"/>
              </a:defRPr>
            </a:lvl5pPr>
            <a:lvl6pPr indent="0" lvl="5" marL="0" marR="0" rtl="0" algn="ctr">
              <a:spcBef>
                <a:spcPts val="0"/>
              </a:spcBef>
              <a:buNone/>
              <a:defRPr b="0" i="0" sz="1400" u="none" cap="none" strike="noStrike">
                <a:solidFill>
                  <a:schemeClr val="accent1"/>
                </a:solidFill>
                <a:latin typeface="Arial"/>
                <a:ea typeface="Arial"/>
                <a:cs typeface="Arial"/>
                <a:sym typeface="Arial"/>
              </a:defRPr>
            </a:lvl6pPr>
            <a:lvl7pPr indent="0" lvl="6" marL="0" marR="0" rtl="0" algn="ctr">
              <a:spcBef>
                <a:spcPts val="0"/>
              </a:spcBef>
              <a:buNone/>
              <a:defRPr b="0" i="0" sz="1400" u="none" cap="none" strike="noStrike">
                <a:solidFill>
                  <a:schemeClr val="accent1"/>
                </a:solidFill>
                <a:latin typeface="Arial"/>
                <a:ea typeface="Arial"/>
                <a:cs typeface="Arial"/>
                <a:sym typeface="Arial"/>
              </a:defRPr>
            </a:lvl7pPr>
            <a:lvl8pPr indent="0" lvl="7" marL="0" marR="0" rtl="0" algn="ctr">
              <a:spcBef>
                <a:spcPts val="0"/>
              </a:spcBef>
              <a:buNone/>
              <a:defRPr b="0" i="0" sz="1400" u="none" cap="none" strike="noStrike">
                <a:solidFill>
                  <a:schemeClr val="accent1"/>
                </a:solidFill>
                <a:latin typeface="Arial"/>
                <a:ea typeface="Arial"/>
                <a:cs typeface="Arial"/>
                <a:sym typeface="Arial"/>
              </a:defRPr>
            </a:lvl8pPr>
            <a:lvl9pPr indent="0" lvl="8" marL="0" marR="0" rtl="0" algn="ctr">
              <a:spcBef>
                <a:spcPts val="0"/>
              </a:spcBef>
              <a:buNone/>
              <a:defRPr b="0" i="0" sz="1400" u="none" cap="none" strike="noStrike">
                <a:solidFill>
                  <a:schemeClr val="accent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Lst>
  <mc:AlternateContent>
    <mc:Choice Requires="p14">
      <p:transition spd="slow" p14:dur="7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2160">
          <p15:clr>
            <a:srgbClr val="F26B43"/>
          </p15:clr>
        </p15:guide>
        <p15:guide id="2" pos="34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2.xml"/><Relationship Id="rId3" Type="http://schemas.openxmlformats.org/officeDocument/2006/relationships/image" Target="../media/image62.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3.xml"/><Relationship Id="rId3" Type="http://schemas.openxmlformats.org/officeDocument/2006/relationships/image" Target="../media/image58.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5.xml"/><Relationship Id="rId3" Type="http://schemas.openxmlformats.org/officeDocument/2006/relationships/image" Target="../media/image59.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8.xml"/><Relationship Id="rId3" Type="http://schemas.openxmlformats.org/officeDocument/2006/relationships/image" Target="../media/image60.jp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2.png"/><Relationship Id="rId4" Type="http://schemas.openxmlformats.org/officeDocument/2006/relationships/image" Target="../media/image18.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0.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2.xml"/><Relationship Id="rId3" Type="http://schemas.openxmlformats.org/officeDocument/2006/relationships/image" Target="../media/image4.png"/><Relationship Id="rId4" Type="http://schemas.openxmlformats.org/officeDocument/2006/relationships/image" Target="../media/image17.png"/><Relationship Id="rId5" Type="http://schemas.openxmlformats.org/officeDocument/2006/relationships/image" Target="../media/image26.png"/><Relationship Id="rId6" Type="http://schemas.openxmlformats.org/officeDocument/2006/relationships/image" Target="../media/image10.png"/><Relationship Id="rId7" Type="http://schemas.openxmlformats.org/officeDocument/2006/relationships/image" Target="../media/image13.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5.png"/><Relationship Id="rId4" Type="http://schemas.openxmlformats.org/officeDocument/2006/relationships/image" Target="../media/image19.png"/><Relationship Id="rId5" Type="http://schemas.openxmlformats.org/officeDocument/2006/relationships/image" Target="../media/image4.png"/><Relationship Id="rId6" Type="http://schemas.openxmlformats.org/officeDocument/2006/relationships/image" Target="../media/image17.png"/><Relationship Id="rId7" Type="http://schemas.openxmlformats.org/officeDocument/2006/relationships/image" Target="../media/image2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hyperlink" Target="http://cefcin01.sodexam.cin:8080/cips_prod/#/" TargetMode="External"/><Relationship Id="rId4" Type="http://schemas.openxmlformats.org/officeDocument/2006/relationships/hyperlink" Target="http://csfcin01.sodexam.cin" TargetMode="External"/><Relationship Id="rId5" Type="http://schemas.openxmlformats.org/officeDocument/2006/relationships/image" Target="../media/image4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42.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38.png"/><Relationship Id="rId4" Type="http://schemas.openxmlformats.org/officeDocument/2006/relationships/image" Target="../media/image3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3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33.png"/><Relationship Id="rId4" Type="http://schemas.openxmlformats.org/officeDocument/2006/relationships/image" Target="../media/image24.png"/><Relationship Id="rId10" Type="http://schemas.openxmlformats.org/officeDocument/2006/relationships/image" Target="../media/image23.png"/><Relationship Id="rId9" Type="http://schemas.openxmlformats.org/officeDocument/2006/relationships/image" Target="../media/image30.png"/><Relationship Id="rId5" Type="http://schemas.openxmlformats.org/officeDocument/2006/relationships/image" Target="../media/image20.png"/><Relationship Id="rId6" Type="http://schemas.openxmlformats.org/officeDocument/2006/relationships/image" Target="../media/image31.png"/><Relationship Id="rId7" Type="http://schemas.openxmlformats.org/officeDocument/2006/relationships/image" Target="../media/image34.png"/><Relationship Id="rId8" Type="http://schemas.openxmlformats.org/officeDocument/2006/relationships/image" Target="../media/image2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4.png"/><Relationship Id="rId4" Type="http://schemas.openxmlformats.org/officeDocument/2006/relationships/image" Target="../media/image17.png"/><Relationship Id="rId5" Type="http://schemas.openxmlformats.org/officeDocument/2006/relationships/image" Target="../media/image26.png"/><Relationship Id="rId6" Type="http://schemas.openxmlformats.org/officeDocument/2006/relationships/image" Target="../media/image10.png"/><Relationship Id="rId7" Type="http://schemas.openxmlformats.org/officeDocument/2006/relationships/image" Target="../media/image1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50.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35.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41.png"/><Relationship Id="rId4" Type="http://schemas.openxmlformats.org/officeDocument/2006/relationships/image" Target="../media/image44.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32.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32.jp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32.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52.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49.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37.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40.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43.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hyperlink" Target="https://regex101.com/" TargetMode="Externa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46.png"/><Relationship Id="rId4" Type="http://schemas.openxmlformats.org/officeDocument/2006/relationships/image" Target="../media/image53.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46.png"/><Relationship Id="rId4" Type="http://schemas.openxmlformats.org/officeDocument/2006/relationships/image" Target="../media/image51.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image" Target="../media/image4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22.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46.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 Id="rId3" Type="http://schemas.openxmlformats.org/officeDocument/2006/relationships/hyperlink" Target="http://csfcin01.sodexam.cin/backend-api/flows" TargetMode="Externa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 Id="rId3" Type="http://schemas.openxmlformats.org/officeDocument/2006/relationships/image" Target="../media/image56.jp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2.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 Id="rId3" Type="http://schemas.openxmlformats.org/officeDocument/2006/relationships/hyperlink" Target="https://webhook.site/1a25f306-e438-4762-a3e9-152db8b91b2c" TargetMode="Externa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3.xml"/><Relationship Id="rId3" Type="http://schemas.openxmlformats.org/officeDocument/2006/relationships/image" Target="../media/image54.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6.xml"/><Relationship Id="rId3" Type="http://schemas.openxmlformats.org/officeDocument/2006/relationships/image" Target="../media/image54.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8.xml"/><Relationship Id="rId3" Type="http://schemas.openxmlformats.org/officeDocument/2006/relationships/hyperlink" Target="http://csfcin01.sodexam.cin/http-json/" TargetMode="External"/><Relationship Id="rId4" Type="http://schemas.openxmlformats.org/officeDocument/2006/relationships/hyperlink" Target="http://csfcin01.sodexam.cin/http-json/" TargetMode="External"/><Relationship Id="rId5" Type="http://schemas.openxmlformats.org/officeDocument/2006/relationships/hyperlink" Target="http://csfcin01.sodexam.cin/http-json/" TargetMode="Externa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9.xml"/><Relationship Id="rId3" Type="http://schemas.openxmlformats.org/officeDocument/2006/relationships/image" Target="../media/image5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2.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2.xml"/><Relationship Id="rId3" Type="http://schemas.openxmlformats.org/officeDocument/2006/relationships/image" Target="../media/image54.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3.xml"/><Relationship Id="rId3" Type="http://schemas.openxmlformats.org/officeDocument/2006/relationships/hyperlink" Target="http://csfcin01.sodexam.cin/data-api/docs#/" TargetMode="Externa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5.xml"/><Relationship Id="rId3" Type="http://schemas.openxmlformats.org/officeDocument/2006/relationships/hyperlink" Target="https://en.wikipedia.org/wiki/OPeNDAP" TargetMode="External"/><Relationship Id="rId4" Type="http://schemas.openxmlformats.org/officeDocument/2006/relationships/hyperlink" Target="https://www.unidata.ucar.edu/software/tds/" TargetMode="Externa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6.xml"/><Relationship Id="rId3" Type="http://schemas.openxmlformats.org/officeDocument/2006/relationships/image" Target="../media/image54.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8.xml"/><Relationship Id="rId3" Type="http://schemas.openxmlformats.org/officeDocument/2006/relationships/hyperlink" Target="https://fr.wikipedia.org/wiki/Amazon_S3" TargetMode="External"/><Relationship Id="rId4" Type="http://schemas.openxmlformats.org/officeDocument/2006/relationships/hyperlink" Target="https://min.io/" TargetMode="External"/><Relationship Id="rId5" Type="http://schemas.openxmlformats.org/officeDocument/2006/relationships/hyperlink" Target="http://csscin01.sodexam.cin:3371/" TargetMode="Externa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9.xml"/><Relationship Id="rId3" Type="http://schemas.openxmlformats.org/officeDocument/2006/relationships/image" Target="../media/image5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sp>
        <p:nvSpPr>
          <p:cNvPr id="64" name="Google Shape;64;p1"/>
          <p:cNvSpPr txBox="1"/>
          <p:nvPr>
            <p:ph type="ctrTitle"/>
          </p:nvPr>
        </p:nvSpPr>
        <p:spPr>
          <a:xfrm>
            <a:off x="323528" y="2996952"/>
            <a:ext cx="7973516" cy="931540"/>
          </a:xfrm>
          <a:prstGeom prst="rect">
            <a:avLst/>
          </a:prstGeom>
          <a:noFill/>
          <a:ln>
            <a:noFill/>
          </a:ln>
        </p:spPr>
        <p:txBody>
          <a:bodyPr anchorCtr="0" anchor="b" bIns="45700" lIns="0" spcFirstLastPara="1" rIns="0" wrap="square" tIns="45700">
            <a:normAutofit/>
          </a:bodyPr>
          <a:lstStyle/>
          <a:p>
            <a:pPr indent="0" lvl="0" marL="0" rtl="0" algn="r">
              <a:lnSpc>
                <a:spcPct val="90000"/>
              </a:lnSpc>
              <a:spcBef>
                <a:spcPts val="0"/>
              </a:spcBef>
              <a:spcAft>
                <a:spcPts val="0"/>
              </a:spcAft>
              <a:buClr>
                <a:schemeClr val="lt1"/>
              </a:buClr>
              <a:buSzPts val="2800"/>
              <a:buFont typeface="Arial"/>
              <a:buNone/>
            </a:pPr>
            <a:r>
              <a:rPr lang="en-US"/>
              <a:t>Formation CIPS</a:t>
            </a:r>
            <a:endParaRPr/>
          </a:p>
        </p:txBody>
      </p:sp>
      <p:sp>
        <p:nvSpPr>
          <p:cNvPr id="65" name="Google Shape;65;p1"/>
          <p:cNvSpPr txBox="1"/>
          <p:nvPr>
            <p:ph idx="1" type="body"/>
          </p:nvPr>
        </p:nvSpPr>
        <p:spPr>
          <a:xfrm>
            <a:off x="4524374" y="1352550"/>
            <a:ext cx="4536000" cy="371475"/>
          </a:xfrm>
          <a:prstGeom prst="rect">
            <a:avLst/>
          </a:prstGeom>
          <a:noFill/>
          <a:ln>
            <a:noFill/>
          </a:ln>
        </p:spPr>
        <p:txBody>
          <a:bodyPr anchorCtr="0" anchor="t" bIns="45700" lIns="0" spcFirstLastPara="1" rIns="0" wrap="square" tIns="45700">
            <a:normAutofit/>
          </a:bodyPr>
          <a:lstStyle/>
          <a:p>
            <a:pPr indent="-266700" lvl="0" marL="266700" rtl="0" algn="l">
              <a:lnSpc>
                <a:spcPct val="100000"/>
              </a:lnSpc>
              <a:spcBef>
                <a:spcPts val="0"/>
              </a:spcBef>
              <a:spcAft>
                <a:spcPts val="0"/>
              </a:spcAft>
              <a:buClr>
                <a:schemeClr val="lt1"/>
              </a:buClr>
              <a:buSzPts val="1600"/>
              <a:buFont typeface="Arial"/>
              <a:buNone/>
            </a:pPr>
            <a:r>
              <a:rPr lang="en-US"/>
              <a:t>Simon GRIMAL, Solution Integration Engineer</a:t>
            </a:r>
            <a:endParaRPr/>
          </a:p>
        </p:txBody>
      </p:sp>
      <p:sp>
        <p:nvSpPr>
          <p:cNvPr id="66" name="Google Shape;66;p1"/>
          <p:cNvSpPr txBox="1"/>
          <p:nvPr>
            <p:ph idx="2" type="body"/>
          </p:nvPr>
        </p:nvSpPr>
        <p:spPr>
          <a:xfrm>
            <a:off x="4524375" y="1652587"/>
            <a:ext cx="4536000" cy="371475"/>
          </a:xfrm>
          <a:prstGeom prst="rect">
            <a:avLst/>
          </a:prstGeom>
          <a:noFill/>
          <a:ln>
            <a:noFill/>
          </a:ln>
        </p:spPr>
        <p:txBody>
          <a:bodyPr anchorCtr="0" anchor="t" bIns="45700" lIns="0" spcFirstLastPara="1" rIns="0" wrap="square" tIns="45700">
            <a:normAutofit/>
          </a:bodyPr>
          <a:lstStyle/>
          <a:p>
            <a:pPr indent="-266700" lvl="0" marL="266700" rtl="0" algn="l">
              <a:lnSpc>
                <a:spcPct val="100000"/>
              </a:lnSpc>
              <a:spcBef>
                <a:spcPts val="0"/>
              </a:spcBef>
              <a:spcAft>
                <a:spcPts val="0"/>
              </a:spcAft>
              <a:buClr>
                <a:srgbClr val="76ABDA"/>
              </a:buClr>
              <a:buSzPts val="1600"/>
              <a:buFont typeface="Arial"/>
              <a:buNone/>
            </a:pPr>
            <a:r>
              <a:rPr lang="en-US"/>
              <a:t>Toulouse, décembre 2023</a:t>
            </a:r>
            <a:endParaRPr/>
          </a:p>
        </p:txBody>
      </p:sp>
      <p:sp>
        <p:nvSpPr>
          <p:cNvPr id="67" name="Google Shape;67;p1"/>
          <p:cNvSpPr txBox="1"/>
          <p:nvPr>
            <p:ph idx="3" type="body"/>
          </p:nvPr>
        </p:nvSpPr>
        <p:spPr>
          <a:xfrm>
            <a:off x="323528" y="4000500"/>
            <a:ext cx="7974013" cy="436563"/>
          </a:xfrm>
          <a:prstGeom prst="rect">
            <a:avLst/>
          </a:prstGeom>
          <a:noFill/>
          <a:ln>
            <a:noFill/>
          </a:ln>
        </p:spPr>
        <p:txBody>
          <a:bodyPr anchorCtr="0" anchor="t" bIns="45700" lIns="0" spcFirstLastPara="1" rIns="0" wrap="square" tIns="45700">
            <a:noAutofit/>
          </a:bodyPr>
          <a:lstStyle/>
          <a:p>
            <a:pPr indent="0" lvl="0" marL="0" rtl="0" algn="r">
              <a:lnSpc>
                <a:spcPct val="100000"/>
              </a:lnSpc>
              <a:spcBef>
                <a:spcPts val="0"/>
              </a:spcBef>
              <a:spcAft>
                <a:spcPts val="0"/>
              </a:spcAft>
              <a:buClr>
                <a:srgbClr val="76ABDA"/>
              </a:buClr>
              <a:buSzPts val="2400"/>
              <a:buFont typeface="Arial"/>
              <a:buNone/>
            </a:pPr>
            <a:r>
              <a:rPr lang="en-US"/>
              <a:t>Partie 04 - CIPS-DS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10"/>
          <p:cNvSpPr txBox="1"/>
          <p:nvPr>
            <p:ph type="title"/>
          </p:nvPr>
        </p:nvSpPr>
        <p:spPr>
          <a:xfrm>
            <a:off x="2195736" y="1696219"/>
            <a:ext cx="6408712" cy="1300733"/>
          </a:xfrm>
          <a:prstGeom prst="rect">
            <a:avLst/>
          </a:prstGeom>
          <a:noFill/>
          <a:ln>
            <a:noFill/>
          </a:ln>
        </p:spPr>
        <p:txBody>
          <a:bodyPr anchorCtr="0" anchor="b" bIns="45700" lIns="0" spcFirstLastPara="1" rIns="0" wrap="square" tIns="45700">
            <a:normAutofit/>
          </a:bodyPr>
          <a:lstStyle/>
          <a:p>
            <a:pPr indent="0" lvl="0" marL="0" rtl="0" algn="l">
              <a:lnSpc>
                <a:spcPct val="90000"/>
              </a:lnSpc>
              <a:spcBef>
                <a:spcPts val="0"/>
              </a:spcBef>
              <a:spcAft>
                <a:spcPts val="0"/>
              </a:spcAft>
              <a:buClr>
                <a:srgbClr val="58595B"/>
              </a:buClr>
              <a:buSzPts val="2800"/>
              <a:buFont typeface="Arial"/>
              <a:buNone/>
            </a:pPr>
            <a:r>
              <a:rPr lang="en-US"/>
              <a:t>Présentation générale</a:t>
            </a:r>
            <a:endParaRPr/>
          </a:p>
        </p:txBody>
      </p:sp>
      <p:sp>
        <p:nvSpPr>
          <p:cNvPr id="152" name="Google Shape;152;p10"/>
          <p:cNvSpPr txBox="1"/>
          <p:nvPr>
            <p:ph idx="1" type="body"/>
          </p:nvPr>
        </p:nvSpPr>
        <p:spPr>
          <a:xfrm>
            <a:off x="2915816" y="3219161"/>
            <a:ext cx="5976664" cy="2688849"/>
          </a:xfrm>
          <a:prstGeom prst="rect">
            <a:avLst/>
          </a:prstGeom>
          <a:noFill/>
          <a:ln>
            <a:noFill/>
          </a:ln>
        </p:spPr>
        <p:txBody>
          <a:bodyPr anchorCtr="0" anchor="t" bIns="45700" lIns="0" spcFirstLastPara="1" rIns="0" wrap="square" tIns="45700">
            <a:normAutofit/>
          </a:bodyPr>
          <a:lstStyle/>
          <a:p>
            <a:pPr indent="-285750" lvl="0" marL="285750" rtl="0" algn="l">
              <a:lnSpc>
                <a:spcPct val="100000"/>
              </a:lnSpc>
              <a:spcBef>
                <a:spcPts val="0"/>
              </a:spcBef>
              <a:spcAft>
                <a:spcPts val="0"/>
              </a:spcAft>
              <a:buClr>
                <a:srgbClr val="C6D8F1"/>
              </a:buClr>
              <a:buSzPts val="2600"/>
              <a:buFont typeface="Arial"/>
              <a:buChar char="•"/>
            </a:pPr>
            <a:r>
              <a:rPr lang="en-US">
                <a:solidFill>
                  <a:srgbClr val="C6D8F1"/>
                </a:solidFill>
              </a:rPr>
              <a:t>Qu'est-ce que c'est ?</a:t>
            </a:r>
            <a:endParaRPr/>
          </a:p>
          <a:p>
            <a:pPr indent="-285750" lvl="0" marL="285750" rtl="0" algn="l">
              <a:lnSpc>
                <a:spcPct val="100000"/>
              </a:lnSpc>
              <a:spcBef>
                <a:spcPts val="500"/>
              </a:spcBef>
              <a:spcAft>
                <a:spcPts val="0"/>
              </a:spcAft>
              <a:buClr>
                <a:srgbClr val="C6D8F1"/>
              </a:buClr>
              <a:buSzPts val="2600"/>
              <a:buFont typeface="Arial"/>
              <a:buChar char="•"/>
            </a:pPr>
            <a:r>
              <a:rPr lang="en-US">
                <a:solidFill>
                  <a:srgbClr val="C6D8F1"/>
                </a:solidFill>
              </a:rPr>
              <a:t>Pourquoi ?</a:t>
            </a:r>
            <a:endParaRPr/>
          </a:p>
          <a:p>
            <a:pPr indent="-285750" lvl="0" marL="285750" rtl="0" algn="l">
              <a:lnSpc>
                <a:spcPct val="100000"/>
              </a:lnSpc>
              <a:spcBef>
                <a:spcPts val="500"/>
              </a:spcBef>
              <a:spcAft>
                <a:spcPts val="0"/>
              </a:spcAft>
              <a:buClr>
                <a:srgbClr val="2A78AA"/>
              </a:buClr>
              <a:buSzPts val="2600"/>
              <a:buFont typeface="Arial"/>
              <a:buChar char="•"/>
            </a:pPr>
            <a:r>
              <a:rPr lang="en-US"/>
              <a:t>Qui ?</a:t>
            </a:r>
            <a:endParaRPr/>
          </a:p>
          <a:p>
            <a:pPr indent="-285750" lvl="0" marL="285750" rtl="0" algn="l">
              <a:lnSpc>
                <a:spcPct val="100000"/>
              </a:lnSpc>
              <a:spcBef>
                <a:spcPts val="500"/>
              </a:spcBef>
              <a:spcAft>
                <a:spcPts val="0"/>
              </a:spcAft>
              <a:buClr>
                <a:srgbClr val="C6D8F1"/>
              </a:buClr>
              <a:buSzPts val="2600"/>
              <a:buFont typeface="Arial"/>
              <a:buChar char="•"/>
            </a:pPr>
            <a:r>
              <a:rPr lang="en-US">
                <a:solidFill>
                  <a:srgbClr val="C6D8F1"/>
                </a:solidFill>
              </a:rPr>
              <a:t>Versions</a:t>
            </a:r>
            <a:endParaRPr/>
          </a:p>
          <a:p>
            <a:pPr indent="-120650" lvl="0" marL="285750" rtl="0" algn="l">
              <a:lnSpc>
                <a:spcPct val="100000"/>
              </a:lnSpc>
              <a:spcBef>
                <a:spcPts val="500"/>
              </a:spcBef>
              <a:spcAft>
                <a:spcPts val="0"/>
              </a:spcAft>
              <a:buClr>
                <a:srgbClr val="2A78AA"/>
              </a:buClr>
              <a:buSzPts val="2600"/>
              <a:buFont typeface="Arial"/>
              <a:buNone/>
            </a:pPr>
            <a:r>
              <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0" name="Shape 830"/>
        <p:cNvGrpSpPr/>
        <p:nvPr/>
      </p:nvGrpSpPr>
      <p:grpSpPr>
        <a:xfrm>
          <a:off x="0" y="0"/>
          <a:ext cx="0" cy="0"/>
          <a:chOff x="0" y="0"/>
          <a:chExt cx="0" cy="0"/>
        </a:xfrm>
      </p:grpSpPr>
      <p:sp>
        <p:nvSpPr>
          <p:cNvPr id="831" name="Google Shape;831;p102"/>
          <p:cNvSpPr txBox="1"/>
          <p:nvPr>
            <p:ph type="title"/>
          </p:nvPr>
        </p:nvSpPr>
        <p:spPr>
          <a:xfrm>
            <a:off x="1043608" y="-1"/>
            <a:ext cx="7560840" cy="702000"/>
          </a:xfrm>
          <a:prstGeom prst="rect">
            <a:avLst/>
          </a:prstGeom>
          <a:noFill/>
          <a:ln>
            <a:noFill/>
          </a:ln>
        </p:spPr>
        <p:txBody>
          <a:bodyPr anchorCtr="0" anchor="b" bIns="45700" lIns="0" spcFirstLastPara="1" rIns="0" wrap="square" tIns="45700">
            <a:normAutofit/>
          </a:bodyPr>
          <a:lstStyle/>
          <a:p>
            <a:pPr indent="0" lvl="0" marL="0" rtl="0" algn="l">
              <a:lnSpc>
                <a:spcPct val="90000"/>
              </a:lnSpc>
              <a:spcBef>
                <a:spcPts val="0"/>
              </a:spcBef>
              <a:spcAft>
                <a:spcPts val="0"/>
              </a:spcAft>
              <a:buClr>
                <a:srgbClr val="58595B"/>
              </a:buClr>
              <a:buSzPts val="2400"/>
              <a:buFont typeface="Arial"/>
              <a:buNone/>
            </a:pPr>
            <a:r>
              <a:rPr lang="en-US"/>
              <a:t>Accès aux données - </a:t>
            </a:r>
            <a:r>
              <a:rPr lang="en-US">
                <a:solidFill>
                  <a:srgbClr val="2A78AA"/>
                </a:solidFill>
              </a:rPr>
              <a:t>S3</a:t>
            </a:r>
            <a:endParaRPr sz="1400"/>
          </a:p>
        </p:txBody>
      </p:sp>
      <p:sp>
        <p:nvSpPr>
          <p:cNvPr id="832" name="Google Shape;832;p102"/>
          <p:cNvSpPr txBox="1"/>
          <p:nvPr>
            <p:ph idx="1" type="body"/>
          </p:nvPr>
        </p:nvSpPr>
        <p:spPr>
          <a:xfrm>
            <a:off x="539750" y="980728"/>
            <a:ext cx="8352730" cy="5688360"/>
          </a:xfrm>
          <a:prstGeom prst="rect">
            <a:avLst/>
          </a:prstGeom>
          <a:noFill/>
          <a:ln>
            <a:noFill/>
          </a:ln>
        </p:spPr>
        <p:txBody>
          <a:bodyPr anchorCtr="0" anchor="t" bIns="45700" lIns="0" spcFirstLastPara="1" rIns="0" wrap="square" tIns="45700">
            <a:normAutofit/>
          </a:bodyPr>
          <a:lstStyle/>
          <a:p>
            <a:pPr indent="-139700" lvl="0" marL="266700" rtl="0" algn="l">
              <a:lnSpc>
                <a:spcPct val="100000"/>
              </a:lnSpc>
              <a:spcBef>
                <a:spcPts val="0"/>
              </a:spcBef>
              <a:spcAft>
                <a:spcPts val="0"/>
              </a:spcAft>
              <a:buClr>
                <a:srgbClr val="58595B"/>
              </a:buClr>
              <a:buSzPts val="2000"/>
              <a:buFont typeface="Arial"/>
              <a:buNone/>
            </a:pPr>
            <a:r>
              <a:t/>
            </a:r>
            <a:endParaRPr/>
          </a:p>
          <a:p>
            <a:pPr indent="-266700" lvl="0" marL="266700" rtl="0" algn="l">
              <a:lnSpc>
                <a:spcPct val="100000"/>
              </a:lnSpc>
              <a:spcBef>
                <a:spcPts val="500"/>
              </a:spcBef>
              <a:spcAft>
                <a:spcPts val="0"/>
              </a:spcAft>
              <a:buClr>
                <a:srgbClr val="58595B"/>
              </a:buClr>
              <a:buSzPts val="2000"/>
              <a:buFont typeface="Arial"/>
              <a:buChar char="•"/>
            </a:pPr>
            <a:r>
              <a:rPr lang="en-US"/>
              <a:t>Travaux pratiques</a:t>
            </a:r>
            <a:endParaRPr/>
          </a:p>
          <a:p>
            <a:pPr indent="-266400" lvl="1" marL="532800" rtl="0" algn="l">
              <a:lnSpc>
                <a:spcPct val="100000"/>
              </a:lnSpc>
              <a:spcBef>
                <a:spcPts val="500"/>
              </a:spcBef>
              <a:spcAft>
                <a:spcPts val="0"/>
              </a:spcAft>
              <a:buClr>
                <a:srgbClr val="2A78AA"/>
              </a:buClr>
              <a:buSzPts val="1800"/>
              <a:buFont typeface="Arial"/>
              <a:buChar char="•"/>
            </a:pPr>
            <a:r>
              <a:rPr lang="en-US"/>
              <a:t>Créer un seau dans Min.io</a:t>
            </a:r>
            <a:endParaRPr/>
          </a:p>
          <a:p>
            <a:pPr indent="-266400" lvl="1" marL="532800" rtl="0" algn="l">
              <a:lnSpc>
                <a:spcPct val="100000"/>
              </a:lnSpc>
              <a:spcBef>
                <a:spcPts val="500"/>
              </a:spcBef>
              <a:spcAft>
                <a:spcPts val="0"/>
              </a:spcAft>
              <a:buClr>
                <a:srgbClr val="2A78AA"/>
              </a:buClr>
              <a:buSzPts val="1800"/>
              <a:buFont typeface="Arial"/>
              <a:buChar char="•"/>
            </a:pPr>
            <a:r>
              <a:rPr lang="en-US"/>
              <a:t>Ajouter un fichier</a:t>
            </a:r>
            <a:endParaRPr/>
          </a:p>
          <a:p>
            <a:pPr indent="-266400" lvl="1" marL="532800" rtl="0" algn="l">
              <a:lnSpc>
                <a:spcPct val="100000"/>
              </a:lnSpc>
              <a:spcBef>
                <a:spcPts val="500"/>
              </a:spcBef>
              <a:spcAft>
                <a:spcPts val="0"/>
              </a:spcAft>
              <a:buClr>
                <a:srgbClr val="2A78AA"/>
              </a:buClr>
              <a:buSzPts val="1800"/>
              <a:buFont typeface="Arial"/>
              <a:buChar char="•"/>
            </a:pPr>
            <a:r>
              <a:rPr lang="en-US"/>
              <a:t>Vérifier qu'il est créé dans le répertoire "static" de l'espace de stockage</a:t>
            </a:r>
            <a:endParaRPr/>
          </a:p>
          <a:p>
            <a:pPr indent="-266400" lvl="1" marL="532800" rtl="0" algn="l">
              <a:lnSpc>
                <a:spcPct val="100000"/>
              </a:lnSpc>
              <a:spcBef>
                <a:spcPts val="500"/>
              </a:spcBef>
              <a:spcAft>
                <a:spcPts val="0"/>
              </a:spcAft>
              <a:buClr>
                <a:srgbClr val="2A78AA"/>
              </a:buClr>
              <a:buSzPts val="1800"/>
              <a:buFont typeface="Arial"/>
              <a:buChar char="•"/>
            </a:pPr>
            <a:r>
              <a:rPr lang="en-US"/>
              <a:t>Retirer le fichier et le seau </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6" name="Shape 836"/>
        <p:cNvGrpSpPr/>
        <p:nvPr/>
      </p:nvGrpSpPr>
      <p:grpSpPr>
        <a:xfrm>
          <a:off x="0" y="0"/>
          <a:ext cx="0" cy="0"/>
          <a:chOff x="0" y="0"/>
          <a:chExt cx="0" cy="0"/>
        </a:xfrm>
      </p:grpSpPr>
      <p:sp>
        <p:nvSpPr>
          <p:cNvPr id="837" name="Google Shape;837;p103"/>
          <p:cNvSpPr txBox="1"/>
          <p:nvPr>
            <p:ph type="title"/>
          </p:nvPr>
        </p:nvSpPr>
        <p:spPr>
          <a:xfrm>
            <a:off x="2195736" y="1696219"/>
            <a:ext cx="6408712" cy="1300733"/>
          </a:xfrm>
          <a:prstGeom prst="rect">
            <a:avLst/>
          </a:prstGeom>
          <a:noFill/>
          <a:ln>
            <a:noFill/>
          </a:ln>
        </p:spPr>
        <p:txBody>
          <a:bodyPr anchorCtr="0" anchor="b" bIns="45700" lIns="0" spcFirstLastPara="1" rIns="0" wrap="square" tIns="45700">
            <a:normAutofit/>
          </a:bodyPr>
          <a:lstStyle/>
          <a:p>
            <a:pPr indent="0" lvl="0" marL="0" rtl="0" algn="l">
              <a:lnSpc>
                <a:spcPct val="90000"/>
              </a:lnSpc>
              <a:spcBef>
                <a:spcPts val="0"/>
              </a:spcBef>
              <a:spcAft>
                <a:spcPts val="0"/>
              </a:spcAft>
              <a:buClr>
                <a:srgbClr val="58595B"/>
              </a:buClr>
              <a:buSzPts val="2800"/>
              <a:buFont typeface="Arial"/>
              <a:buNone/>
            </a:pPr>
            <a:r>
              <a:rPr lang="en-US"/>
              <a:t>Administration</a:t>
            </a:r>
            <a:endParaRPr/>
          </a:p>
        </p:txBody>
      </p:sp>
      <p:sp>
        <p:nvSpPr>
          <p:cNvPr id="838" name="Google Shape;838;p103"/>
          <p:cNvSpPr txBox="1"/>
          <p:nvPr>
            <p:ph idx="1" type="body"/>
          </p:nvPr>
        </p:nvSpPr>
        <p:spPr>
          <a:xfrm>
            <a:off x="2915816" y="3219161"/>
            <a:ext cx="5976664" cy="2688849"/>
          </a:xfrm>
          <a:prstGeom prst="rect">
            <a:avLst/>
          </a:prstGeom>
          <a:noFill/>
          <a:ln>
            <a:noFill/>
          </a:ln>
        </p:spPr>
        <p:txBody>
          <a:bodyPr anchorCtr="0" anchor="t" bIns="45700" lIns="0" spcFirstLastPara="1" rIns="0" wrap="square" tIns="45700">
            <a:normAutofit/>
          </a:bodyPr>
          <a:lstStyle/>
          <a:p>
            <a:pPr indent="-285750" lvl="0" marL="285750" rtl="0" algn="l">
              <a:lnSpc>
                <a:spcPct val="100000"/>
              </a:lnSpc>
              <a:spcBef>
                <a:spcPts val="0"/>
              </a:spcBef>
              <a:spcAft>
                <a:spcPts val="0"/>
              </a:spcAft>
              <a:buClr>
                <a:srgbClr val="2A78AA"/>
              </a:buClr>
              <a:buSzPts val="2600"/>
              <a:buFont typeface="Arial"/>
              <a:buChar char="•"/>
            </a:pPr>
            <a:r>
              <a:rPr lang="en-US"/>
              <a:t>Architecture</a:t>
            </a:r>
            <a:endParaRPr/>
          </a:p>
          <a:p>
            <a:pPr indent="-285750" lvl="0" marL="285750" rtl="0" algn="l">
              <a:lnSpc>
                <a:spcPct val="100000"/>
              </a:lnSpc>
              <a:spcBef>
                <a:spcPts val="500"/>
              </a:spcBef>
              <a:spcAft>
                <a:spcPts val="0"/>
              </a:spcAft>
              <a:buClr>
                <a:srgbClr val="C6D8F1"/>
              </a:buClr>
              <a:buSzPts val="2600"/>
              <a:buFont typeface="Arial"/>
              <a:buChar char="•"/>
            </a:pPr>
            <a:r>
              <a:rPr lang="en-US">
                <a:solidFill>
                  <a:srgbClr val="C6D8F1"/>
                </a:solidFill>
              </a:rPr>
              <a:t>Ingestion</a:t>
            </a:r>
            <a:endParaRPr/>
          </a:p>
          <a:p>
            <a:pPr indent="-285750" lvl="0" marL="285750" rtl="0" algn="l">
              <a:lnSpc>
                <a:spcPct val="100000"/>
              </a:lnSpc>
              <a:spcBef>
                <a:spcPts val="500"/>
              </a:spcBef>
              <a:spcAft>
                <a:spcPts val="0"/>
              </a:spcAft>
              <a:buClr>
                <a:srgbClr val="C6D8F1"/>
              </a:buClr>
              <a:buSzPts val="2600"/>
              <a:buFont typeface="Arial"/>
              <a:buChar char="•"/>
            </a:pPr>
            <a:r>
              <a:rPr lang="en-US">
                <a:solidFill>
                  <a:srgbClr val="C6D8F1"/>
                </a:solidFill>
              </a:rPr>
              <a:t>cleaner</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2" name="Shape 842"/>
        <p:cNvGrpSpPr/>
        <p:nvPr/>
      </p:nvGrpSpPr>
      <p:grpSpPr>
        <a:xfrm>
          <a:off x="0" y="0"/>
          <a:ext cx="0" cy="0"/>
          <a:chOff x="0" y="0"/>
          <a:chExt cx="0" cy="0"/>
        </a:xfrm>
      </p:grpSpPr>
      <p:sp>
        <p:nvSpPr>
          <p:cNvPr id="843" name="Google Shape;843;p104"/>
          <p:cNvSpPr txBox="1"/>
          <p:nvPr>
            <p:ph type="title"/>
          </p:nvPr>
        </p:nvSpPr>
        <p:spPr>
          <a:xfrm>
            <a:off x="1043608" y="-1"/>
            <a:ext cx="7560840" cy="702000"/>
          </a:xfrm>
          <a:prstGeom prst="rect">
            <a:avLst/>
          </a:prstGeom>
          <a:noFill/>
          <a:ln>
            <a:noFill/>
          </a:ln>
        </p:spPr>
        <p:txBody>
          <a:bodyPr anchorCtr="0" anchor="b" bIns="45700" lIns="0" spcFirstLastPara="1" rIns="0" wrap="square" tIns="45700">
            <a:normAutofit/>
          </a:bodyPr>
          <a:lstStyle/>
          <a:p>
            <a:pPr indent="0" lvl="0" marL="0" rtl="0" algn="l">
              <a:lnSpc>
                <a:spcPct val="90000"/>
              </a:lnSpc>
              <a:spcBef>
                <a:spcPts val="0"/>
              </a:spcBef>
              <a:spcAft>
                <a:spcPts val="0"/>
              </a:spcAft>
              <a:buClr>
                <a:srgbClr val="58595B"/>
              </a:buClr>
              <a:buSzPts val="2400"/>
              <a:buFont typeface="Arial"/>
              <a:buNone/>
            </a:pPr>
            <a:r>
              <a:rPr lang="en-US"/>
              <a:t>Administration - </a:t>
            </a:r>
            <a:r>
              <a:rPr lang="en-US">
                <a:solidFill>
                  <a:srgbClr val="2A78AA"/>
                </a:solidFill>
              </a:rPr>
              <a:t>Architecture</a:t>
            </a:r>
            <a:endParaRPr sz="1400"/>
          </a:p>
        </p:txBody>
      </p:sp>
      <p:sp>
        <p:nvSpPr>
          <p:cNvPr id="844" name="Google Shape;844;p104"/>
          <p:cNvSpPr txBox="1"/>
          <p:nvPr>
            <p:ph idx="1" type="body"/>
          </p:nvPr>
        </p:nvSpPr>
        <p:spPr>
          <a:xfrm>
            <a:off x="539750" y="980728"/>
            <a:ext cx="8352730" cy="5688360"/>
          </a:xfrm>
          <a:prstGeom prst="rect">
            <a:avLst/>
          </a:prstGeom>
          <a:noFill/>
          <a:ln>
            <a:noFill/>
          </a:ln>
        </p:spPr>
        <p:txBody>
          <a:bodyPr anchorCtr="0" anchor="t" bIns="45700" lIns="0" spcFirstLastPara="1" rIns="0" wrap="square" tIns="45700">
            <a:normAutofit/>
          </a:bodyPr>
          <a:lstStyle/>
          <a:p>
            <a:pPr indent="-139700" lvl="0" marL="266700" rtl="0" algn="l">
              <a:lnSpc>
                <a:spcPct val="100000"/>
              </a:lnSpc>
              <a:spcBef>
                <a:spcPts val="0"/>
              </a:spcBef>
              <a:spcAft>
                <a:spcPts val="0"/>
              </a:spcAft>
              <a:buClr>
                <a:srgbClr val="58595B"/>
              </a:buClr>
              <a:buSzPts val="2000"/>
              <a:buFont typeface="Arial"/>
              <a:buNone/>
            </a:pPr>
            <a:r>
              <a:t/>
            </a:r>
            <a:endParaRPr/>
          </a:p>
          <a:p>
            <a:pPr indent="-139700" lvl="0" marL="266700" rtl="0" algn="l">
              <a:lnSpc>
                <a:spcPct val="100000"/>
              </a:lnSpc>
              <a:spcBef>
                <a:spcPts val="500"/>
              </a:spcBef>
              <a:spcAft>
                <a:spcPts val="0"/>
              </a:spcAft>
              <a:buClr>
                <a:srgbClr val="58595B"/>
              </a:buClr>
              <a:buSzPts val="2000"/>
              <a:buFont typeface="Arial"/>
              <a:buNone/>
            </a:pPr>
            <a:r>
              <a:t/>
            </a:r>
            <a:endParaRPr>
              <a:highlight>
                <a:srgbClr val="FFFF00"/>
              </a:highlight>
            </a:endParaRPr>
          </a:p>
        </p:txBody>
      </p:sp>
      <p:pic>
        <p:nvPicPr>
          <p:cNvPr id="845" name="Google Shape;845;p104"/>
          <p:cNvPicPr preferRelativeResize="0"/>
          <p:nvPr/>
        </p:nvPicPr>
        <p:blipFill>
          <a:blip r:embed="rId3">
            <a:alphaModFix/>
          </a:blip>
          <a:stretch>
            <a:fillRect/>
          </a:stretch>
        </p:blipFill>
        <p:spPr>
          <a:xfrm>
            <a:off x="987851" y="819737"/>
            <a:ext cx="7168300" cy="6010349"/>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9" name="Shape 849"/>
        <p:cNvGrpSpPr/>
        <p:nvPr/>
      </p:nvGrpSpPr>
      <p:grpSpPr>
        <a:xfrm>
          <a:off x="0" y="0"/>
          <a:ext cx="0" cy="0"/>
          <a:chOff x="0" y="0"/>
          <a:chExt cx="0" cy="0"/>
        </a:xfrm>
      </p:grpSpPr>
      <p:sp>
        <p:nvSpPr>
          <p:cNvPr id="850" name="Google Shape;850;p105"/>
          <p:cNvSpPr txBox="1"/>
          <p:nvPr>
            <p:ph type="title"/>
          </p:nvPr>
        </p:nvSpPr>
        <p:spPr>
          <a:xfrm>
            <a:off x="1043608" y="-1"/>
            <a:ext cx="7560840" cy="702000"/>
          </a:xfrm>
          <a:prstGeom prst="rect">
            <a:avLst/>
          </a:prstGeom>
          <a:noFill/>
          <a:ln>
            <a:noFill/>
          </a:ln>
        </p:spPr>
        <p:txBody>
          <a:bodyPr anchorCtr="0" anchor="b" bIns="45700" lIns="0" spcFirstLastPara="1" rIns="0" wrap="square" tIns="45700">
            <a:normAutofit/>
          </a:bodyPr>
          <a:lstStyle/>
          <a:p>
            <a:pPr indent="0" lvl="0" marL="0" rtl="0" algn="l">
              <a:lnSpc>
                <a:spcPct val="90000"/>
              </a:lnSpc>
              <a:spcBef>
                <a:spcPts val="0"/>
              </a:spcBef>
              <a:spcAft>
                <a:spcPts val="0"/>
              </a:spcAft>
              <a:buClr>
                <a:srgbClr val="58595B"/>
              </a:buClr>
              <a:buSzPts val="2400"/>
              <a:buFont typeface="Arial"/>
              <a:buNone/>
            </a:pPr>
            <a:r>
              <a:rPr lang="en-US"/>
              <a:t>Administration - </a:t>
            </a:r>
            <a:r>
              <a:rPr lang="en-US">
                <a:solidFill>
                  <a:srgbClr val="2A78AA"/>
                </a:solidFill>
              </a:rPr>
              <a:t>Architecture</a:t>
            </a:r>
            <a:endParaRPr sz="1400"/>
          </a:p>
        </p:txBody>
      </p:sp>
      <p:sp>
        <p:nvSpPr>
          <p:cNvPr id="851" name="Google Shape;851;p105"/>
          <p:cNvSpPr txBox="1"/>
          <p:nvPr>
            <p:ph idx="1" type="body"/>
          </p:nvPr>
        </p:nvSpPr>
        <p:spPr>
          <a:xfrm>
            <a:off x="539750" y="980728"/>
            <a:ext cx="8352730" cy="5688360"/>
          </a:xfrm>
          <a:prstGeom prst="rect">
            <a:avLst/>
          </a:prstGeom>
          <a:noFill/>
          <a:ln>
            <a:noFill/>
          </a:ln>
        </p:spPr>
        <p:txBody>
          <a:bodyPr anchorCtr="0" anchor="t" bIns="45700" lIns="0" spcFirstLastPara="1" rIns="0" wrap="square" tIns="45700">
            <a:normAutofit/>
          </a:bodyPr>
          <a:lstStyle/>
          <a:p>
            <a:pPr indent="-139700" lvl="0" marL="266700" rtl="0" algn="l">
              <a:lnSpc>
                <a:spcPct val="100000"/>
              </a:lnSpc>
              <a:spcBef>
                <a:spcPts val="0"/>
              </a:spcBef>
              <a:spcAft>
                <a:spcPts val="0"/>
              </a:spcAft>
              <a:buClr>
                <a:srgbClr val="58595B"/>
              </a:buClr>
              <a:buSzPts val="2000"/>
              <a:buFont typeface="Arial"/>
              <a:buNone/>
            </a:pPr>
            <a:r>
              <a:t/>
            </a:r>
            <a:endParaRPr/>
          </a:p>
          <a:p>
            <a:pPr indent="-139700" lvl="0" marL="266700" rtl="0" algn="l">
              <a:lnSpc>
                <a:spcPct val="100000"/>
              </a:lnSpc>
              <a:spcBef>
                <a:spcPts val="500"/>
              </a:spcBef>
              <a:spcAft>
                <a:spcPts val="0"/>
              </a:spcAft>
              <a:buClr>
                <a:srgbClr val="58595B"/>
              </a:buClr>
              <a:buSzPts val="2000"/>
              <a:buFont typeface="Arial"/>
              <a:buNone/>
            </a:pPr>
            <a:r>
              <a:t/>
            </a:r>
            <a:endParaRPr>
              <a:highlight>
                <a:srgbClr val="FFFF00"/>
              </a:highlight>
            </a:endParaRPr>
          </a:p>
        </p:txBody>
      </p:sp>
      <p:pic>
        <p:nvPicPr>
          <p:cNvPr id="852" name="Google Shape;852;p105"/>
          <p:cNvPicPr preferRelativeResize="0"/>
          <p:nvPr/>
        </p:nvPicPr>
        <p:blipFill>
          <a:blip r:embed="rId3">
            <a:alphaModFix/>
          </a:blip>
          <a:stretch>
            <a:fillRect/>
          </a:stretch>
        </p:blipFill>
        <p:spPr>
          <a:xfrm>
            <a:off x="2219214" y="853600"/>
            <a:ext cx="4705575" cy="5942624"/>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6" name="Shape 856"/>
        <p:cNvGrpSpPr/>
        <p:nvPr/>
      </p:nvGrpSpPr>
      <p:grpSpPr>
        <a:xfrm>
          <a:off x="0" y="0"/>
          <a:ext cx="0" cy="0"/>
          <a:chOff x="0" y="0"/>
          <a:chExt cx="0" cy="0"/>
        </a:xfrm>
      </p:grpSpPr>
      <p:sp>
        <p:nvSpPr>
          <p:cNvPr id="857" name="Google Shape;857;p106"/>
          <p:cNvSpPr txBox="1"/>
          <p:nvPr>
            <p:ph type="title"/>
          </p:nvPr>
        </p:nvSpPr>
        <p:spPr>
          <a:xfrm>
            <a:off x="1043608" y="-1"/>
            <a:ext cx="7560840" cy="702000"/>
          </a:xfrm>
          <a:prstGeom prst="rect">
            <a:avLst/>
          </a:prstGeom>
          <a:noFill/>
          <a:ln>
            <a:noFill/>
          </a:ln>
        </p:spPr>
        <p:txBody>
          <a:bodyPr anchorCtr="0" anchor="b" bIns="45700" lIns="0" spcFirstLastPara="1" rIns="0" wrap="square" tIns="45700">
            <a:normAutofit/>
          </a:bodyPr>
          <a:lstStyle/>
          <a:p>
            <a:pPr indent="0" lvl="0" marL="0" rtl="0" algn="l">
              <a:lnSpc>
                <a:spcPct val="90000"/>
              </a:lnSpc>
              <a:spcBef>
                <a:spcPts val="0"/>
              </a:spcBef>
              <a:spcAft>
                <a:spcPts val="0"/>
              </a:spcAft>
              <a:buClr>
                <a:srgbClr val="58595B"/>
              </a:buClr>
              <a:buSzPts val="2400"/>
              <a:buFont typeface="Arial"/>
              <a:buNone/>
            </a:pPr>
            <a:r>
              <a:rPr lang="en-US"/>
              <a:t>Administration - </a:t>
            </a:r>
            <a:r>
              <a:rPr lang="en-US">
                <a:solidFill>
                  <a:srgbClr val="2A78AA"/>
                </a:solidFill>
              </a:rPr>
              <a:t>Architecture</a:t>
            </a:r>
            <a:endParaRPr sz="1400"/>
          </a:p>
        </p:txBody>
      </p:sp>
      <p:sp>
        <p:nvSpPr>
          <p:cNvPr id="858" name="Google Shape;858;p106"/>
          <p:cNvSpPr txBox="1"/>
          <p:nvPr>
            <p:ph idx="1" type="body"/>
          </p:nvPr>
        </p:nvSpPr>
        <p:spPr>
          <a:xfrm>
            <a:off x="539750" y="980728"/>
            <a:ext cx="8352730" cy="5688360"/>
          </a:xfrm>
          <a:prstGeom prst="rect">
            <a:avLst/>
          </a:prstGeom>
          <a:noFill/>
          <a:ln>
            <a:noFill/>
          </a:ln>
        </p:spPr>
        <p:txBody>
          <a:bodyPr anchorCtr="0" anchor="t" bIns="45700" lIns="0" spcFirstLastPara="1" rIns="0" wrap="square" tIns="45700">
            <a:normAutofit/>
          </a:bodyPr>
          <a:lstStyle/>
          <a:p>
            <a:pPr indent="-139700" lvl="0" marL="266700" rtl="0" algn="l">
              <a:lnSpc>
                <a:spcPct val="100000"/>
              </a:lnSpc>
              <a:spcBef>
                <a:spcPts val="0"/>
              </a:spcBef>
              <a:spcAft>
                <a:spcPts val="0"/>
              </a:spcAft>
              <a:buClr>
                <a:srgbClr val="58595B"/>
              </a:buClr>
              <a:buSzPts val="2000"/>
              <a:buFont typeface="Arial"/>
              <a:buNone/>
            </a:pPr>
            <a:r>
              <a:t/>
            </a:r>
            <a:endParaRPr/>
          </a:p>
          <a:p>
            <a:pPr indent="-266700" lvl="0" marL="266700" rtl="0" algn="l">
              <a:lnSpc>
                <a:spcPct val="100000"/>
              </a:lnSpc>
              <a:spcBef>
                <a:spcPts val="500"/>
              </a:spcBef>
              <a:spcAft>
                <a:spcPts val="0"/>
              </a:spcAft>
              <a:buClr>
                <a:srgbClr val="58595B"/>
              </a:buClr>
              <a:buSzPts val="2000"/>
              <a:buFont typeface="Arial"/>
              <a:buChar char="•"/>
            </a:pPr>
            <a:r>
              <a:rPr lang="en-US"/>
              <a:t>Recommandations en matière de matériel</a:t>
            </a:r>
            <a:endParaRPr/>
          </a:p>
          <a:p>
            <a:pPr indent="-266400" lvl="1" marL="532800" rtl="0" algn="l">
              <a:lnSpc>
                <a:spcPct val="100000"/>
              </a:lnSpc>
              <a:spcBef>
                <a:spcPts val="500"/>
              </a:spcBef>
              <a:spcAft>
                <a:spcPts val="0"/>
              </a:spcAft>
              <a:buClr>
                <a:srgbClr val="2A78AA"/>
              </a:buClr>
              <a:buSzPts val="1800"/>
              <a:buFont typeface="Arial"/>
              <a:buChar char="•"/>
            </a:pPr>
            <a:r>
              <a:rPr lang="en-US"/>
              <a:t>Dépend du contexte du projet</a:t>
            </a:r>
            <a:endParaRPr/>
          </a:p>
          <a:p>
            <a:pPr indent="-266700" lvl="2" marL="799200" rtl="0" algn="l">
              <a:lnSpc>
                <a:spcPct val="100000"/>
              </a:lnSpc>
              <a:spcBef>
                <a:spcPts val="500"/>
              </a:spcBef>
              <a:spcAft>
                <a:spcPts val="0"/>
              </a:spcAft>
              <a:buClr>
                <a:srgbClr val="58595B"/>
              </a:buClr>
              <a:buSzPts val="1600"/>
              <a:buFont typeface="Arial"/>
              <a:buChar char="•"/>
            </a:pPr>
            <a:r>
              <a:rPr lang="en-US"/>
              <a:t>Le CIPS-DS peut fonctionner sur un ordinateur portable !</a:t>
            </a:r>
            <a:endParaRPr/>
          </a:p>
          <a:p>
            <a:pPr indent="-266700" lvl="2" marL="799200" rtl="0" algn="l">
              <a:lnSpc>
                <a:spcPct val="100000"/>
              </a:lnSpc>
              <a:spcBef>
                <a:spcPts val="500"/>
              </a:spcBef>
              <a:spcAft>
                <a:spcPts val="0"/>
              </a:spcAft>
              <a:buClr>
                <a:srgbClr val="58595B"/>
              </a:buClr>
              <a:buSzPts val="1600"/>
              <a:buFont typeface="Arial"/>
              <a:buChar char="•"/>
            </a:pPr>
            <a:r>
              <a:rPr lang="en-US"/>
              <a:t>Machines virtuelles + SAN pour les grands projets</a:t>
            </a:r>
            <a:endParaRPr/>
          </a:p>
          <a:p>
            <a:pPr indent="-139700" lvl="0" marL="266700" rtl="0" algn="l">
              <a:lnSpc>
                <a:spcPct val="100000"/>
              </a:lnSpc>
              <a:spcBef>
                <a:spcPts val="500"/>
              </a:spcBef>
              <a:spcAft>
                <a:spcPts val="0"/>
              </a:spcAft>
              <a:buClr>
                <a:srgbClr val="58595B"/>
              </a:buClr>
              <a:buSzPts val="2000"/>
              <a:buFont typeface="Arial"/>
              <a:buNone/>
            </a:pPr>
            <a:r>
              <a:t/>
            </a:r>
            <a:endParaRPr/>
          </a:p>
          <a:p>
            <a:pPr indent="-266700" lvl="0" marL="266700" rtl="0" algn="l">
              <a:lnSpc>
                <a:spcPct val="100000"/>
              </a:lnSpc>
              <a:spcBef>
                <a:spcPts val="500"/>
              </a:spcBef>
              <a:spcAft>
                <a:spcPts val="0"/>
              </a:spcAft>
              <a:buClr>
                <a:srgbClr val="58595B"/>
              </a:buClr>
              <a:buSzPts val="2000"/>
              <a:buFont typeface="Arial"/>
              <a:buChar char="•"/>
            </a:pPr>
            <a:r>
              <a:rPr lang="en-US"/>
              <a:t>Haute disponibilité (HA)</a:t>
            </a:r>
            <a:endParaRPr/>
          </a:p>
          <a:p>
            <a:pPr indent="-266400" lvl="1" marL="532800" rtl="0" algn="l">
              <a:lnSpc>
                <a:spcPct val="100000"/>
              </a:lnSpc>
              <a:spcBef>
                <a:spcPts val="500"/>
              </a:spcBef>
              <a:spcAft>
                <a:spcPts val="0"/>
              </a:spcAft>
              <a:buClr>
                <a:srgbClr val="2A78AA"/>
              </a:buClr>
              <a:buSzPts val="1800"/>
              <a:buFont typeface="Arial"/>
              <a:buChar char="•"/>
            </a:pPr>
            <a:r>
              <a:rPr lang="en-US"/>
              <a:t>S'appuie sur les fonctionnalités de VMWare HA</a:t>
            </a:r>
            <a:endParaRPr/>
          </a:p>
          <a:p>
            <a:pPr indent="-266700" lvl="2" marL="799200" rtl="0" algn="l">
              <a:lnSpc>
                <a:spcPct val="100000"/>
              </a:lnSpc>
              <a:spcBef>
                <a:spcPts val="500"/>
              </a:spcBef>
              <a:spcAft>
                <a:spcPts val="0"/>
              </a:spcAft>
              <a:buClr>
                <a:srgbClr val="58595B"/>
              </a:buClr>
              <a:buSzPts val="1600"/>
              <a:buFont typeface="Arial"/>
              <a:buChar char="•"/>
            </a:pPr>
            <a:r>
              <a:rPr lang="en-US"/>
              <a:t>Déplacement automatique de la machine virtuelle (VM) sur un serveur ESX fonctionnel en cas de défaillance du serveur ESX hôte 🡪 Pas de temps d'arrêt</a:t>
            </a:r>
            <a:endParaRPr/>
          </a:p>
          <a:p>
            <a:pPr indent="-266400" lvl="1" marL="532800" rtl="0" algn="l">
              <a:lnSpc>
                <a:spcPct val="100000"/>
              </a:lnSpc>
              <a:spcBef>
                <a:spcPts val="500"/>
              </a:spcBef>
              <a:spcAft>
                <a:spcPts val="0"/>
              </a:spcAft>
              <a:buClr>
                <a:srgbClr val="2A78AA"/>
              </a:buClr>
              <a:buSzPts val="1800"/>
              <a:buFont typeface="Arial"/>
              <a:buChar char="•"/>
            </a:pPr>
            <a:r>
              <a:rPr lang="en-US"/>
              <a:t>VMWare Fault Tolerance (FT) </a:t>
            </a:r>
            <a:endParaRPr/>
          </a:p>
          <a:p>
            <a:pPr indent="-266700" lvl="2" marL="799200" rtl="0" algn="l">
              <a:lnSpc>
                <a:spcPct val="100000"/>
              </a:lnSpc>
              <a:spcBef>
                <a:spcPts val="500"/>
              </a:spcBef>
              <a:spcAft>
                <a:spcPts val="0"/>
              </a:spcAft>
              <a:buClr>
                <a:srgbClr val="58595B"/>
              </a:buClr>
              <a:buSzPts val="1600"/>
              <a:buFont typeface="Arial"/>
              <a:buChar char="•"/>
            </a:pPr>
            <a:r>
              <a:rPr lang="en-US"/>
              <a:t>Redémarrage automatique de la machine virtuelle (VM) sur un serveur ESX fonctionnel en cas de gel ou d'inaccessibilité de la VM 🡪 Pas de temps d'arrêt</a:t>
            </a:r>
            <a:endParaRPr/>
          </a:p>
          <a:p>
            <a:pPr indent="-266700" lvl="2" marL="799200" rtl="0" algn="l">
              <a:lnSpc>
                <a:spcPct val="100000"/>
              </a:lnSpc>
              <a:spcBef>
                <a:spcPts val="500"/>
              </a:spcBef>
              <a:spcAft>
                <a:spcPts val="0"/>
              </a:spcAft>
              <a:buClr>
                <a:schemeClr val="accent4"/>
              </a:buClr>
              <a:buSzPts val="1600"/>
              <a:buFont typeface="Arial"/>
              <a:buChar char="•"/>
            </a:pPr>
            <a:r>
              <a:rPr lang="en-US">
                <a:solidFill>
                  <a:schemeClr val="accent4"/>
                </a:solidFill>
              </a:rPr>
              <a:t>Attention : pas pour les VM d'ingestion (pour éviter les problèmes de performance)</a:t>
            </a:r>
            <a:endParaRPr/>
          </a:p>
        </p:txBody>
      </p:sp>
      <p:graphicFrame>
        <p:nvGraphicFramePr>
          <p:cNvPr id="859" name="Google Shape;859;p106"/>
          <p:cNvGraphicFramePr/>
          <p:nvPr/>
        </p:nvGraphicFramePr>
        <p:xfrm>
          <a:off x="6354097" y="1143185"/>
          <a:ext cx="3000000" cy="3000000"/>
        </p:xfrm>
        <a:graphic>
          <a:graphicData uri="http://schemas.openxmlformats.org/drawingml/2006/table">
            <a:tbl>
              <a:tblPr>
                <a:noFill/>
                <a:tableStyleId>{810B26D4-9B91-4FAE-876E-D741D86CFBB2}</a:tableStyleId>
              </a:tblPr>
              <a:tblGrid>
                <a:gridCol w="660050"/>
                <a:gridCol w="364225"/>
                <a:gridCol w="364225"/>
                <a:gridCol w="489250"/>
                <a:gridCol w="403000"/>
                <a:gridCol w="436250"/>
              </a:tblGrid>
              <a:tr h="957250">
                <a:tc>
                  <a:txBody>
                    <a:bodyPr/>
                    <a:lstStyle/>
                    <a:p>
                      <a:pPr indent="0" lvl="0" marL="0" marR="0" rtl="0" algn="ctr">
                        <a:spcBef>
                          <a:spcPts val="0"/>
                        </a:spcBef>
                        <a:spcAft>
                          <a:spcPts val="0"/>
                        </a:spcAft>
                        <a:buNone/>
                      </a:pPr>
                      <a:r>
                        <a:rPr lang="en-US" sz="900">
                          <a:solidFill>
                            <a:srgbClr val="2A78AA"/>
                          </a:solidFill>
                          <a:highlight>
                            <a:srgbClr val="ECE8E1"/>
                          </a:highlight>
                          <a:latin typeface="Arial"/>
                          <a:ea typeface="Arial"/>
                          <a:cs typeface="Arial"/>
                          <a:sym typeface="Arial"/>
                        </a:rPr>
                        <a:t>Machine virtuelle</a:t>
                      </a:r>
                      <a:endParaRPr sz="900">
                        <a:solidFill>
                          <a:srgbClr val="2A78AA"/>
                        </a:solidFill>
                        <a:highlight>
                          <a:srgbClr val="ECE8E1"/>
                        </a:highlight>
                        <a:latin typeface="Arial"/>
                        <a:ea typeface="Arial"/>
                        <a:cs typeface="Arial"/>
                        <a:sym typeface="Arial"/>
                      </a:endParaRPr>
                    </a:p>
                  </a:txBody>
                  <a:tcPr marT="36200" marB="36200" marR="36200" marL="36200" anchor="ctr">
                    <a:lnL cap="flat" cmpd="sng" w="12700">
                      <a:solidFill>
                        <a:srgbClr val="2A78AA"/>
                      </a:solidFill>
                      <a:prstDash val="solid"/>
                      <a:round/>
                      <a:headEnd len="sm" w="sm" type="none"/>
                      <a:tailEnd len="sm" w="sm" type="none"/>
                    </a:lnL>
                    <a:lnR cap="flat" cmpd="sng" w="12700">
                      <a:solidFill>
                        <a:srgbClr val="2A78AA"/>
                      </a:solidFill>
                      <a:prstDash val="solid"/>
                      <a:round/>
                      <a:headEnd len="sm" w="sm" type="none"/>
                      <a:tailEnd len="sm" w="sm" type="none"/>
                    </a:lnR>
                    <a:lnT cap="flat" cmpd="sng" w="12700">
                      <a:solidFill>
                        <a:srgbClr val="2A78AA"/>
                      </a:solidFill>
                      <a:prstDash val="solid"/>
                      <a:round/>
                      <a:headEnd len="sm" w="sm" type="none"/>
                      <a:tailEnd len="sm" w="sm" type="none"/>
                    </a:lnT>
                    <a:lnB cap="flat" cmpd="sng" w="12700">
                      <a:solidFill>
                        <a:srgbClr val="2A78AA"/>
                      </a:solidFill>
                      <a:prstDash val="solid"/>
                      <a:round/>
                      <a:headEnd len="sm" w="sm" type="none"/>
                      <a:tailEnd len="sm" w="sm" type="none"/>
                    </a:lnB>
                    <a:solidFill>
                      <a:srgbClr val="ECE8E1"/>
                    </a:solidFill>
                  </a:tcPr>
                </a:tc>
                <a:tc>
                  <a:txBody>
                    <a:bodyPr/>
                    <a:lstStyle/>
                    <a:p>
                      <a:pPr indent="0" lvl="0" marL="0" marR="0" rtl="0" algn="ctr">
                        <a:spcBef>
                          <a:spcPts val="0"/>
                        </a:spcBef>
                        <a:spcAft>
                          <a:spcPts val="0"/>
                        </a:spcAft>
                        <a:buNone/>
                      </a:pPr>
                      <a:r>
                        <a:rPr lang="en-US" sz="900">
                          <a:solidFill>
                            <a:srgbClr val="2A78AA"/>
                          </a:solidFill>
                          <a:highlight>
                            <a:srgbClr val="ECE8E1"/>
                          </a:highlight>
                          <a:latin typeface="Arial"/>
                          <a:ea typeface="Arial"/>
                          <a:cs typeface="Arial"/>
                          <a:sym typeface="Arial"/>
                        </a:rPr>
                        <a:t>vCPU</a:t>
                      </a:r>
                      <a:endParaRPr sz="900">
                        <a:solidFill>
                          <a:srgbClr val="2A78AA"/>
                        </a:solidFill>
                        <a:highlight>
                          <a:srgbClr val="ECE8E1"/>
                        </a:highlight>
                        <a:latin typeface="Arial"/>
                        <a:ea typeface="Arial"/>
                        <a:cs typeface="Arial"/>
                        <a:sym typeface="Arial"/>
                      </a:endParaRPr>
                    </a:p>
                  </a:txBody>
                  <a:tcPr marT="36200" marB="36200" marR="36200" marL="36200" anchor="ctr">
                    <a:lnL cap="flat" cmpd="sng" w="12700">
                      <a:solidFill>
                        <a:srgbClr val="2A78AA"/>
                      </a:solidFill>
                      <a:prstDash val="solid"/>
                      <a:round/>
                      <a:headEnd len="sm" w="sm" type="none"/>
                      <a:tailEnd len="sm" w="sm" type="none"/>
                    </a:lnL>
                    <a:lnR cap="flat" cmpd="sng" w="12700">
                      <a:solidFill>
                        <a:srgbClr val="2A78AA"/>
                      </a:solidFill>
                      <a:prstDash val="solid"/>
                      <a:round/>
                      <a:headEnd len="sm" w="sm" type="none"/>
                      <a:tailEnd len="sm" w="sm" type="none"/>
                    </a:lnR>
                    <a:lnT cap="flat" cmpd="sng" w="12700">
                      <a:solidFill>
                        <a:srgbClr val="2A78AA"/>
                      </a:solidFill>
                      <a:prstDash val="solid"/>
                      <a:round/>
                      <a:headEnd len="sm" w="sm" type="none"/>
                      <a:tailEnd len="sm" w="sm" type="none"/>
                    </a:lnT>
                    <a:lnB cap="flat" cmpd="sng" w="12700">
                      <a:solidFill>
                        <a:srgbClr val="2A78AA"/>
                      </a:solidFill>
                      <a:prstDash val="solid"/>
                      <a:round/>
                      <a:headEnd len="sm" w="sm" type="none"/>
                      <a:tailEnd len="sm" w="sm" type="none"/>
                    </a:lnB>
                    <a:solidFill>
                      <a:srgbClr val="ECE8E1"/>
                    </a:solidFill>
                  </a:tcPr>
                </a:tc>
                <a:tc>
                  <a:txBody>
                    <a:bodyPr/>
                    <a:lstStyle/>
                    <a:p>
                      <a:pPr indent="0" lvl="0" marL="0" marR="0" rtl="0" algn="ctr">
                        <a:spcBef>
                          <a:spcPts val="0"/>
                        </a:spcBef>
                        <a:spcAft>
                          <a:spcPts val="0"/>
                        </a:spcAft>
                        <a:buNone/>
                      </a:pPr>
                      <a:r>
                        <a:rPr lang="en-US" sz="900">
                          <a:solidFill>
                            <a:srgbClr val="2A78AA"/>
                          </a:solidFill>
                          <a:highlight>
                            <a:srgbClr val="ECE8E1"/>
                          </a:highlight>
                          <a:latin typeface="Arial"/>
                          <a:ea typeface="Arial"/>
                          <a:cs typeface="Arial"/>
                          <a:sym typeface="Arial"/>
                        </a:rPr>
                        <a:t>RAM (Gb)</a:t>
                      </a:r>
                      <a:endParaRPr sz="900">
                        <a:solidFill>
                          <a:srgbClr val="2A78AA"/>
                        </a:solidFill>
                        <a:highlight>
                          <a:srgbClr val="ECE8E1"/>
                        </a:highlight>
                        <a:latin typeface="Arial"/>
                        <a:ea typeface="Arial"/>
                        <a:cs typeface="Arial"/>
                        <a:sym typeface="Arial"/>
                      </a:endParaRPr>
                    </a:p>
                  </a:txBody>
                  <a:tcPr marT="36200" marB="36200" marR="36200" marL="36200" anchor="ctr">
                    <a:lnL cap="flat" cmpd="sng" w="12700">
                      <a:solidFill>
                        <a:srgbClr val="2A78AA"/>
                      </a:solidFill>
                      <a:prstDash val="solid"/>
                      <a:round/>
                      <a:headEnd len="sm" w="sm" type="none"/>
                      <a:tailEnd len="sm" w="sm" type="none"/>
                    </a:lnL>
                    <a:lnR cap="flat" cmpd="sng" w="12700">
                      <a:solidFill>
                        <a:srgbClr val="2A78AA"/>
                      </a:solidFill>
                      <a:prstDash val="solid"/>
                      <a:round/>
                      <a:headEnd len="sm" w="sm" type="none"/>
                      <a:tailEnd len="sm" w="sm" type="none"/>
                    </a:lnR>
                    <a:lnT cap="flat" cmpd="sng" w="12700">
                      <a:solidFill>
                        <a:srgbClr val="2A78AA"/>
                      </a:solidFill>
                      <a:prstDash val="solid"/>
                      <a:round/>
                      <a:headEnd len="sm" w="sm" type="none"/>
                      <a:tailEnd len="sm" w="sm" type="none"/>
                    </a:lnT>
                    <a:lnB cap="flat" cmpd="sng" w="12700">
                      <a:solidFill>
                        <a:srgbClr val="2A78AA"/>
                      </a:solidFill>
                      <a:prstDash val="solid"/>
                      <a:round/>
                      <a:headEnd len="sm" w="sm" type="none"/>
                      <a:tailEnd len="sm" w="sm" type="none"/>
                    </a:lnB>
                    <a:solidFill>
                      <a:srgbClr val="ECE8E1"/>
                    </a:solidFill>
                  </a:tcPr>
                </a:tc>
                <a:tc>
                  <a:txBody>
                    <a:bodyPr/>
                    <a:lstStyle/>
                    <a:p>
                      <a:pPr indent="0" lvl="0" marL="0" marR="0" rtl="0" algn="ctr">
                        <a:spcBef>
                          <a:spcPts val="0"/>
                        </a:spcBef>
                        <a:spcAft>
                          <a:spcPts val="0"/>
                        </a:spcAft>
                        <a:buNone/>
                      </a:pPr>
                      <a:r>
                        <a:rPr lang="en-US" sz="900">
                          <a:solidFill>
                            <a:srgbClr val="2A78AA"/>
                          </a:solidFill>
                          <a:highlight>
                            <a:srgbClr val="ECE8E1"/>
                          </a:highlight>
                          <a:latin typeface="Arial"/>
                          <a:ea typeface="Arial"/>
                          <a:cs typeface="Arial"/>
                          <a:sym typeface="Arial"/>
                        </a:rPr>
                        <a:t>Disque rapide OS</a:t>
                      </a:r>
                      <a:endParaRPr sz="900">
                        <a:solidFill>
                          <a:srgbClr val="2A78AA"/>
                        </a:solidFill>
                        <a:highlight>
                          <a:srgbClr val="ECE8E1"/>
                        </a:highlight>
                        <a:latin typeface="Arial"/>
                        <a:ea typeface="Arial"/>
                        <a:cs typeface="Arial"/>
                        <a:sym typeface="Arial"/>
                      </a:endParaRPr>
                    </a:p>
                    <a:p>
                      <a:pPr indent="0" lvl="0" marL="0" marR="0" rtl="0" algn="ctr">
                        <a:spcBef>
                          <a:spcPts val="0"/>
                        </a:spcBef>
                        <a:spcAft>
                          <a:spcPts val="0"/>
                        </a:spcAft>
                        <a:buNone/>
                      </a:pPr>
                      <a:r>
                        <a:rPr lang="en-US" sz="900">
                          <a:solidFill>
                            <a:srgbClr val="2A78AA"/>
                          </a:solidFill>
                          <a:highlight>
                            <a:srgbClr val="ECE8E1"/>
                          </a:highlight>
                          <a:latin typeface="Arial"/>
                          <a:ea typeface="Arial"/>
                          <a:cs typeface="Arial"/>
                          <a:sym typeface="Arial"/>
                        </a:rPr>
                        <a:t>(Gb)</a:t>
                      </a:r>
                      <a:endParaRPr sz="900">
                        <a:solidFill>
                          <a:srgbClr val="2A78AA"/>
                        </a:solidFill>
                        <a:highlight>
                          <a:srgbClr val="ECE8E1"/>
                        </a:highlight>
                        <a:latin typeface="Arial"/>
                        <a:ea typeface="Arial"/>
                        <a:cs typeface="Arial"/>
                        <a:sym typeface="Arial"/>
                      </a:endParaRPr>
                    </a:p>
                  </a:txBody>
                  <a:tcPr marT="36200" marB="36200" marR="36200" marL="36200" anchor="ctr">
                    <a:lnL cap="flat" cmpd="sng" w="12700">
                      <a:solidFill>
                        <a:srgbClr val="2A78AA"/>
                      </a:solidFill>
                      <a:prstDash val="solid"/>
                      <a:round/>
                      <a:headEnd len="sm" w="sm" type="none"/>
                      <a:tailEnd len="sm" w="sm" type="none"/>
                    </a:lnL>
                    <a:lnR cap="flat" cmpd="sng" w="12700">
                      <a:solidFill>
                        <a:srgbClr val="2A78AA"/>
                      </a:solidFill>
                      <a:prstDash val="solid"/>
                      <a:round/>
                      <a:headEnd len="sm" w="sm" type="none"/>
                      <a:tailEnd len="sm" w="sm" type="none"/>
                    </a:lnR>
                    <a:lnT cap="flat" cmpd="sng" w="12700">
                      <a:solidFill>
                        <a:srgbClr val="2A78AA"/>
                      </a:solidFill>
                      <a:prstDash val="solid"/>
                      <a:round/>
                      <a:headEnd len="sm" w="sm" type="none"/>
                      <a:tailEnd len="sm" w="sm" type="none"/>
                    </a:lnT>
                    <a:lnB cap="flat" cmpd="sng" w="12700">
                      <a:solidFill>
                        <a:srgbClr val="2A78AA"/>
                      </a:solidFill>
                      <a:prstDash val="solid"/>
                      <a:round/>
                      <a:headEnd len="sm" w="sm" type="none"/>
                      <a:tailEnd len="sm" w="sm" type="none"/>
                    </a:lnB>
                    <a:solidFill>
                      <a:srgbClr val="ECE8E1"/>
                    </a:solidFill>
                  </a:tcPr>
                </a:tc>
                <a:tc>
                  <a:txBody>
                    <a:bodyPr/>
                    <a:lstStyle/>
                    <a:p>
                      <a:pPr indent="0" lvl="0" marL="0" marR="0" rtl="0" algn="ctr">
                        <a:spcBef>
                          <a:spcPts val="0"/>
                        </a:spcBef>
                        <a:spcAft>
                          <a:spcPts val="0"/>
                        </a:spcAft>
                        <a:buNone/>
                      </a:pPr>
                      <a:r>
                        <a:rPr lang="en-US" sz="900">
                          <a:solidFill>
                            <a:srgbClr val="2A78AA"/>
                          </a:solidFill>
                          <a:highlight>
                            <a:srgbClr val="ECE8E1"/>
                          </a:highlight>
                          <a:latin typeface="Arial"/>
                          <a:ea typeface="Arial"/>
                          <a:cs typeface="Arial"/>
                          <a:sym typeface="Arial"/>
                        </a:rPr>
                        <a:t>Disque rapide</a:t>
                      </a:r>
                      <a:endParaRPr sz="900">
                        <a:solidFill>
                          <a:srgbClr val="2A78AA"/>
                        </a:solidFill>
                        <a:highlight>
                          <a:srgbClr val="ECE8E1"/>
                        </a:highlight>
                        <a:latin typeface="Arial"/>
                        <a:ea typeface="Arial"/>
                        <a:cs typeface="Arial"/>
                        <a:sym typeface="Arial"/>
                      </a:endParaRPr>
                    </a:p>
                    <a:p>
                      <a:pPr indent="0" lvl="0" marL="0" marR="0" rtl="0" algn="ctr">
                        <a:spcBef>
                          <a:spcPts val="0"/>
                        </a:spcBef>
                        <a:spcAft>
                          <a:spcPts val="0"/>
                        </a:spcAft>
                        <a:buNone/>
                      </a:pPr>
                      <a:r>
                        <a:rPr lang="en-US" sz="900">
                          <a:solidFill>
                            <a:srgbClr val="2A78AA"/>
                          </a:solidFill>
                          <a:highlight>
                            <a:srgbClr val="ECE8E1"/>
                          </a:highlight>
                          <a:latin typeface="Arial"/>
                          <a:ea typeface="Arial"/>
                          <a:cs typeface="Arial"/>
                          <a:sym typeface="Arial"/>
                        </a:rPr>
                        <a:t>DONNÉES</a:t>
                      </a:r>
                      <a:endParaRPr sz="900">
                        <a:solidFill>
                          <a:srgbClr val="2A78AA"/>
                        </a:solidFill>
                        <a:highlight>
                          <a:srgbClr val="ECE8E1"/>
                        </a:highlight>
                        <a:latin typeface="Arial"/>
                        <a:ea typeface="Arial"/>
                        <a:cs typeface="Arial"/>
                        <a:sym typeface="Arial"/>
                      </a:endParaRPr>
                    </a:p>
                    <a:p>
                      <a:pPr indent="0" lvl="0" marL="0" marR="0" rtl="0" algn="ctr">
                        <a:spcBef>
                          <a:spcPts val="0"/>
                        </a:spcBef>
                        <a:spcAft>
                          <a:spcPts val="0"/>
                        </a:spcAft>
                        <a:buNone/>
                      </a:pPr>
                      <a:r>
                        <a:rPr lang="en-US" sz="900">
                          <a:solidFill>
                            <a:srgbClr val="2A78AA"/>
                          </a:solidFill>
                          <a:highlight>
                            <a:srgbClr val="ECE8E1"/>
                          </a:highlight>
                          <a:latin typeface="Arial"/>
                          <a:ea typeface="Arial"/>
                          <a:cs typeface="Arial"/>
                          <a:sym typeface="Arial"/>
                        </a:rPr>
                        <a:t>(Gb)</a:t>
                      </a:r>
                      <a:endParaRPr sz="900">
                        <a:solidFill>
                          <a:srgbClr val="2A78AA"/>
                        </a:solidFill>
                        <a:highlight>
                          <a:srgbClr val="ECE8E1"/>
                        </a:highlight>
                        <a:latin typeface="Arial"/>
                        <a:ea typeface="Arial"/>
                        <a:cs typeface="Arial"/>
                        <a:sym typeface="Arial"/>
                      </a:endParaRPr>
                    </a:p>
                  </a:txBody>
                  <a:tcPr marT="36200" marB="36200" marR="36200" marL="36200" anchor="ctr">
                    <a:lnL cap="flat" cmpd="sng" w="12700">
                      <a:solidFill>
                        <a:srgbClr val="2A78AA"/>
                      </a:solidFill>
                      <a:prstDash val="solid"/>
                      <a:round/>
                      <a:headEnd len="sm" w="sm" type="none"/>
                      <a:tailEnd len="sm" w="sm" type="none"/>
                    </a:lnL>
                    <a:lnR cap="flat" cmpd="sng" w="12700">
                      <a:solidFill>
                        <a:srgbClr val="2A78AA"/>
                      </a:solidFill>
                      <a:prstDash val="solid"/>
                      <a:round/>
                      <a:headEnd len="sm" w="sm" type="none"/>
                      <a:tailEnd len="sm" w="sm" type="none"/>
                    </a:lnR>
                    <a:lnT cap="flat" cmpd="sng" w="12700">
                      <a:solidFill>
                        <a:srgbClr val="2A78AA"/>
                      </a:solidFill>
                      <a:prstDash val="solid"/>
                      <a:round/>
                      <a:headEnd len="sm" w="sm" type="none"/>
                      <a:tailEnd len="sm" w="sm" type="none"/>
                    </a:lnT>
                    <a:lnB cap="flat" cmpd="sng" w="12700">
                      <a:solidFill>
                        <a:srgbClr val="2A78AA"/>
                      </a:solidFill>
                      <a:prstDash val="solid"/>
                      <a:round/>
                      <a:headEnd len="sm" w="sm" type="none"/>
                      <a:tailEnd len="sm" w="sm" type="none"/>
                    </a:lnB>
                    <a:solidFill>
                      <a:srgbClr val="ECE8E1"/>
                    </a:solidFill>
                  </a:tcPr>
                </a:tc>
                <a:tc>
                  <a:txBody>
                    <a:bodyPr/>
                    <a:lstStyle/>
                    <a:p>
                      <a:pPr indent="0" lvl="0" marL="0" marR="0" rtl="0" algn="ctr">
                        <a:spcBef>
                          <a:spcPts val="0"/>
                        </a:spcBef>
                        <a:spcAft>
                          <a:spcPts val="0"/>
                        </a:spcAft>
                        <a:buNone/>
                      </a:pPr>
                      <a:r>
                        <a:rPr lang="en-US" sz="900">
                          <a:solidFill>
                            <a:srgbClr val="2A78AA"/>
                          </a:solidFill>
                          <a:highlight>
                            <a:srgbClr val="ECE8E1"/>
                          </a:highlight>
                          <a:latin typeface="Arial"/>
                          <a:ea typeface="Arial"/>
                          <a:cs typeface="Arial"/>
                          <a:sym typeface="Arial"/>
                        </a:rPr>
                        <a:t>Disque DATA</a:t>
                      </a:r>
                      <a:endParaRPr sz="900">
                        <a:solidFill>
                          <a:srgbClr val="2A78AA"/>
                        </a:solidFill>
                        <a:highlight>
                          <a:srgbClr val="ECE8E1"/>
                        </a:highlight>
                        <a:latin typeface="Arial"/>
                        <a:ea typeface="Arial"/>
                        <a:cs typeface="Arial"/>
                        <a:sym typeface="Arial"/>
                      </a:endParaRPr>
                    </a:p>
                    <a:p>
                      <a:pPr indent="0" lvl="0" marL="0" marR="0" rtl="0" algn="ctr">
                        <a:spcBef>
                          <a:spcPts val="0"/>
                        </a:spcBef>
                        <a:spcAft>
                          <a:spcPts val="0"/>
                        </a:spcAft>
                        <a:buNone/>
                      </a:pPr>
                      <a:r>
                        <a:rPr lang="en-US" sz="900">
                          <a:solidFill>
                            <a:srgbClr val="2A78AA"/>
                          </a:solidFill>
                          <a:highlight>
                            <a:srgbClr val="ECE8E1"/>
                          </a:highlight>
                          <a:latin typeface="Arial"/>
                          <a:ea typeface="Arial"/>
                          <a:cs typeface="Arial"/>
                          <a:sym typeface="Arial"/>
                        </a:rPr>
                        <a:t>(Gb)</a:t>
                      </a:r>
                      <a:endParaRPr sz="900">
                        <a:solidFill>
                          <a:srgbClr val="2A78AA"/>
                        </a:solidFill>
                        <a:highlight>
                          <a:srgbClr val="ECE8E1"/>
                        </a:highlight>
                        <a:latin typeface="Arial"/>
                        <a:ea typeface="Arial"/>
                        <a:cs typeface="Arial"/>
                        <a:sym typeface="Arial"/>
                      </a:endParaRPr>
                    </a:p>
                  </a:txBody>
                  <a:tcPr marT="36200" marB="36200" marR="36200" marL="36200" anchor="ctr">
                    <a:lnL cap="flat" cmpd="sng" w="12700">
                      <a:solidFill>
                        <a:srgbClr val="2A78AA"/>
                      </a:solidFill>
                      <a:prstDash val="solid"/>
                      <a:round/>
                      <a:headEnd len="sm" w="sm" type="none"/>
                      <a:tailEnd len="sm" w="sm" type="none"/>
                    </a:lnL>
                    <a:lnR cap="flat" cmpd="sng" w="12700">
                      <a:solidFill>
                        <a:srgbClr val="2A78AA"/>
                      </a:solidFill>
                      <a:prstDash val="solid"/>
                      <a:round/>
                      <a:headEnd len="sm" w="sm" type="none"/>
                      <a:tailEnd len="sm" w="sm" type="none"/>
                    </a:lnR>
                    <a:lnT cap="flat" cmpd="sng" w="12700">
                      <a:solidFill>
                        <a:srgbClr val="2A78AA"/>
                      </a:solidFill>
                      <a:prstDash val="solid"/>
                      <a:round/>
                      <a:headEnd len="sm" w="sm" type="none"/>
                      <a:tailEnd len="sm" w="sm" type="none"/>
                    </a:lnT>
                    <a:lnB cap="flat" cmpd="sng" w="12700">
                      <a:solidFill>
                        <a:srgbClr val="2A78AA"/>
                      </a:solidFill>
                      <a:prstDash val="solid"/>
                      <a:round/>
                      <a:headEnd len="sm" w="sm" type="none"/>
                      <a:tailEnd len="sm" w="sm" type="none"/>
                    </a:lnB>
                    <a:solidFill>
                      <a:srgbClr val="ECE8E1"/>
                    </a:solidFill>
                  </a:tcPr>
                </a:tc>
              </a:tr>
              <a:tr h="437725">
                <a:tc>
                  <a:txBody>
                    <a:bodyPr/>
                    <a:lstStyle/>
                    <a:p>
                      <a:pPr indent="0" lvl="0" marL="0" marR="0" rtl="0" algn="l">
                        <a:spcBef>
                          <a:spcPts val="0"/>
                        </a:spcBef>
                        <a:spcAft>
                          <a:spcPts val="0"/>
                        </a:spcAft>
                        <a:buNone/>
                      </a:pPr>
                      <a:r>
                        <a:rPr lang="en-US" sz="900">
                          <a:solidFill>
                            <a:srgbClr val="000000"/>
                          </a:solidFill>
                          <a:highlight>
                            <a:srgbClr val="FFFFFF"/>
                          </a:highlight>
                          <a:latin typeface="Arial"/>
                          <a:ea typeface="Arial"/>
                          <a:cs typeface="Arial"/>
                          <a:sym typeface="Arial"/>
                        </a:rPr>
                        <a:t>Frontend (Access)</a:t>
                      </a:r>
                      <a:endParaRPr sz="900">
                        <a:highlight>
                          <a:srgbClr val="FFFFFF"/>
                        </a:highlight>
                        <a:latin typeface="Arial"/>
                        <a:ea typeface="Arial"/>
                        <a:cs typeface="Arial"/>
                        <a:sym typeface="Arial"/>
                      </a:endParaRPr>
                    </a:p>
                  </a:txBody>
                  <a:tcPr marT="36200" marB="36200" marR="36200" marL="36200" anchor="ctr">
                    <a:lnL cap="flat" cmpd="sng" w="12700">
                      <a:solidFill>
                        <a:srgbClr val="2A78AA"/>
                      </a:solidFill>
                      <a:prstDash val="solid"/>
                      <a:round/>
                      <a:headEnd len="sm" w="sm" type="none"/>
                      <a:tailEnd len="sm" w="sm" type="none"/>
                    </a:lnL>
                    <a:lnR cap="flat" cmpd="sng" w="12700">
                      <a:solidFill>
                        <a:srgbClr val="2A78AA"/>
                      </a:solidFill>
                      <a:prstDash val="solid"/>
                      <a:round/>
                      <a:headEnd len="sm" w="sm" type="none"/>
                      <a:tailEnd len="sm" w="sm" type="none"/>
                    </a:lnR>
                    <a:lnT cap="flat" cmpd="sng" w="12700">
                      <a:solidFill>
                        <a:srgbClr val="2A78AA"/>
                      </a:solidFill>
                      <a:prstDash val="solid"/>
                      <a:round/>
                      <a:headEnd len="sm" w="sm" type="none"/>
                      <a:tailEnd len="sm" w="sm" type="none"/>
                    </a:lnT>
                    <a:lnB cap="flat" cmpd="sng" w="12700">
                      <a:solidFill>
                        <a:srgbClr val="2A78AA"/>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lang="en-US" sz="900">
                          <a:solidFill>
                            <a:srgbClr val="000000"/>
                          </a:solidFill>
                          <a:highlight>
                            <a:srgbClr val="FFFFFF"/>
                          </a:highlight>
                          <a:latin typeface="Arial"/>
                          <a:ea typeface="Arial"/>
                          <a:cs typeface="Arial"/>
                          <a:sym typeface="Arial"/>
                        </a:rPr>
                        <a:t>8</a:t>
                      </a:r>
                      <a:endParaRPr sz="900">
                        <a:highlight>
                          <a:srgbClr val="FFFFFF"/>
                        </a:highlight>
                        <a:latin typeface="Arial"/>
                        <a:ea typeface="Arial"/>
                        <a:cs typeface="Arial"/>
                        <a:sym typeface="Arial"/>
                      </a:endParaRPr>
                    </a:p>
                  </a:txBody>
                  <a:tcPr marT="36200" marB="36200" marR="36200" marL="36200" anchor="ctr">
                    <a:lnL cap="flat" cmpd="sng" w="12700">
                      <a:solidFill>
                        <a:srgbClr val="2A78AA"/>
                      </a:solidFill>
                      <a:prstDash val="solid"/>
                      <a:round/>
                      <a:headEnd len="sm" w="sm" type="none"/>
                      <a:tailEnd len="sm" w="sm" type="none"/>
                    </a:lnL>
                    <a:lnR cap="flat" cmpd="sng" w="12700">
                      <a:solidFill>
                        <a:srgbClr val="2A78AA"/>
                      </a:solidFill>
                      <a:prstDash val="solid"/>
                      <a:round/>
                      <a:headEnd len="sm" w="sm" type="none"/>
                      <a:tailEnd len="sm" w="sm" type="none"/>
                    </a:lnR>
                    <a:lnT cap="flat" cmpd="sng" w="12700">
                      <a:solidFill>
                        <a:srgbClr val="2A78AA"/>
                      </a:solidFill>
                      <a:prstDash val="solid"/>
                      <a:round/>
                      <a:headEnd len="sm" w="sm" type="none"/>
                      <a:tailEnd len="sm" w="sm" type="none"/>
                    </a:lnT>
                    <a:lnB cap="flat" cmpd="sng" w="12700">
                      <a:solidFill>
                        <a:srgbClr val="2A78AA"/>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lang="en-US" sz="900">
                          <a:solidFill>
                            <a:srgbClr val="000000"/>
                          </a:solidFill>
                          <a:highlight>
                            <a:srgbClr val="FFFFFF"/>
                          </a:highlight>
                          <a:latin typeface="Arial"/>
                          <a:ea typeface="Arial"/>
                          <a:cs typeface="Arial"/>
                          <a:sym typeface="Arial"/>
                        </a:rPr>
                        <a:t>32</a:t>
                      </a:r>
                      <a:endParaRPr sz="900">
                        <a:highlight>
                          <a:srgbClr val="FFFFFF"/>
                        </a:highlight>
                        <a:latin typeface="Arial"/>
                        <a:ea typeface="Arial"/>
                        <a:cs typeface="Arial"/>
                        <a:sym typeface="Arial"/>
                      </a:endParaRPr>
                    </a:p>
                  </a:txBody>
                  <a:tcPr marT="36200" marB="36200" marR="36200" marL="36200" anchor="ctr">
                    <a:lnL cap="flat" cmpd="sng" w="12700">
                      <a:solidFill>
                        <a:srgbClr val="2A78AA"/>
                      </a:solidFill>
                      <a:prstDash val="solid"/>
                      <a:round/>
                      <a:headEnd len="sm" w="sm" type="none"/>
                      <a:tailEnd len="sm" w="sm" type="none"/>
                    </a:lnL>
                    <a:lnR cap="flat" cmpd="sng" w="12700">
                      <a:solidFill>
                        <a:srgbClr val="2A78AA"/>
                      </a:solidFill>
                      <a:prstDash val="solid"/>
                      <a:round/>
                      <a:headEnd len="sm" w="sm" type="none"/>
                      <a:tailEnd len="sm" w="sm" type="none"/>
                    </a:lnR>
                    <a:lnT cap="flat" cmpd="sng" w="12700">
                      <a:solidFill>
                        <a:srgbClr val="2A78AA"/>
                      </a:solidFill>
                      <a:prstDash val="solid"/>
                      <a:round/>
                      <a:headEnd len="sm" w="sm" type="none"/>
                      <a:tailEnd len="sm" w="sm" type="none"/>
                    </a:lnT>
                    <a:lnB cap="flat" cmpd="sng" w="12700">
                      <a:solidFill>
                        <a:srgbClr val="2A78AA"/>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lang="en-US" sz="900">
                          <a:solidFill>
                            <a:srgbClr val="000000"/>
                          </a:solidFill>
                          <a:highlight>
                            <a:srgbClr val="FFFFFF"/>
                          </a:highlight>
                          <a:latin typeface="Arial"/>
                          <a:ea typeface="Arial"/>
                          <a:cs typeface="Arial"/>
                          <a:sym typeface="Arial"/>
                        </a:rPr>
                        <a:t>150</a:t>
                      </a:r>
                      <a:endParaRPr sz="900">
                        <a:highlight>
                          <a:srgbClr val="FFFFFF"/>
                        </a:highlight>
                        <a:latin typeface="Arial"/>
                        <a:ea typeface="Arial"/>
                        <a:cs typeface="Arial"/>
                        <a:sym typeface="Arial"/>
                      </a:endParaRPr>
                    </a:p>
                  </a:txBody>
                  <a:tcPr marT="36200" marB="36200" marR="36200" marL="36200" anchor="ctr">
                    <a:lnL cap="flat" cmpd="sng" w="12700">
                      <a:solidFill>
                        <a:srgbClr val="2A78AA"/>
                      </a:solidFill>
                      <a:prstDash val="solid"/>
                      <a:round/>
                      <a:headEnd len="sm" w="sm" type="none"/>
                      <a:tailEnd len="sm" w="sm" type="none"/>
                    </a:lnL>
                    <a:lnR cap="flat" cmpd="sng" w="12700">
                      <a:solidFill>
                        <a:srgbClr val="2A78AA"/>
                      </a:solidFill>
                      <a:prstDash val="solid"/>
                      <a:round/>
                      <a:headEnd len="sm" w="sm" type="none"/>
                      <a:tailEnd len="sm" w="sm" type="none"/>
                    </a:lnR>
                    <a:lnT cap="flat" cmpd="sng" w="12700">
                      <a:solidFill>
                        <a:srgbClr val="2A78AA"/>
                      </a:solidFill>
                      <a:prstDash val="solid"/>
                      <a:round/>
                      <a:headEnd len="sm" w="sm" type="none"/>
                      <a:tailEnd len="sm" w="sm" type="none"/>
                    </a:lnT>
                    <a:lnB cap="flat" cmpd="sng" w="12700">
                      <a:solidFill>
                        <a:srgbClr val="2A78AA"/>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lang="en-US" sz="900">
                          <a:highlight>
                            <a:srgbClr val="FFFFFF"/>
                          </a:highlight>
                          <a:latin typeface="Arial"/>
                          <a:ea typeface="Arial"/>
                          <a:cs typeface="Arial"/>
                          <a:sym typeface="Arial"/>
                        </a:rPr>
                        <a:t> </a:t>
                      </a:r>
                      <a:endParaRPr sz="900">
                        <a:highlight>
                          <a:srgbClr val="FFFFFF"/>
                        </a:highlight>
                        <a:latin typeface="Arial"/>
                        <a:ea typeface="Arial"/>
                        <a:cs typeface="Arial"/>
                        <a:sym typeface="Arial"/>
                      </a:endParaRPr>
                    </a:p>
                  </a:txBody>
                  <a:tcPr marT="36200" marB="36200" marR="36200" marL="36200" anchor="ctr">
                    <a:lnL cap="flat" cmpd="sng" w="12700">
                      <a:solidFill>
                        <a:srgbClr val="2A78AA"/>
                      </a:solidFill>
                      <a:prstDash val="solid"/>
                      <a:round/>
                      <a:headEnd len="sm" w="sm" type="none"/>
                      <a:tailEnd len="sm" w="sm" type="none"/>
                    </a:lnL>
                    <a:lnR cap="flat" cmpd="sng" w="12700">
                      <a:solidFill>
                        <a:srgbClr val="2A78AA"/>
                      </a:solidFill>
                      <a:prstDash val="solid"/>
                      <a:round/>
                      <a:headEnd len="sm" w="sm" type="none"/>
                      <a:tailEnd len="sm" w="sm" type="none"/>
                    </a:lnR>
                    <a:lnT cap="flat" cmpd="sng" w="12700">
                      <a:solidFill>
                        <a:srgbClr val="2A78AA"/>
                      </a:solidFill>
                      <a:prstDash val="solid"/>
                      <a:round/>
                      <a:headEnd len="sm" w="sm" type="none"/>
                      <a:tailEnd len="sm" w="sm" type="none"/>
                    </a:lnT>
                    <a:lnB cap="flat" cmpd="sng" w="12700">
                      <a:solidFill>
                        <a:srgbClr val="2A78AA"/>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lang="en-US" sz="900">
                          <a:highlight>
                            <a:srgbClr val="FFFFFF"/>
                          </a:highlight>
                          <a:latin typeface="Arial"/>
                          <a:ea typeface="Arial"/>
                          <a:cs typeface="Arial"/>
                          <a:sym typeface="Arial"/>
                        </a:rPr>
                        <a:t> </a:t>
                      </a:r>
                      <a:endParaRPr sz="900">
                        <a:highlight>
                          <a:srgbClr val="FFFFFF"/>
                        </a:highlight>
                        <a:latin typeface="Arial"/>
                        <a:ea typeface="Arial"/>
                        <a:cs typeface="Arial"/>
                        <a:sym typeface="Arial"/>
                      </a:endParaRPr>
                    </a:p>
                  </a:txBody>
                  <a:tcPr marT="36200" marB="36200" marR="36200" marL="36200">
                    <a:lnL cap="flat" cmpd="sng" w="12700">
                      <a:solidFill>
                        <a:srgbClr val="2A78AA"/>
                      </a:solidFill>
                      <a:prstDash val="solid"/>
                      <a:round/>
                      <a:headEnd len="sm" w="sm" type="none"/>
                      <a:tailEnd len="sm" w="sm" type="none"/>
                    </a:lnL>
                    <a:lnR cap="flat" cmpd="sng" w="12700">
                      <a:solidFill>
                        <a:srgbClr val="2A78AA"/>
                      </a:solidFill>
                      <a:prstDash val="solid"/>
                      <a:round/>
                      <a:headEnd len="sm" w="sm" type="none"/>
                      <a:tailEnd len="sm" w="sm" type="none"/>
                    </a:lnR>
                    <a:lnT cap="flat" cmpd="sng" w="12700">
                      <a:solidFill>
                        <a:srgbClr val="2A78AA"/>
                      </a:solidFill>
                      <a:prstDash val="solid"/>
                      <a:round/>
                      <a:headEnd len="sm" w="sm" type="none"/>
                      <a:tailEnd len="sm" w="sm" type="none"/>
                    </a:lnT>
                    <a:lnB cap="flat" cmpd="sng" w="12700">
                      <a:solidFill>
                        <a:srgbClr val="2A78AA"/>
                      </a:solidFill>
                      <a:prstDash val="solid"/>
                      <a:round/>
                      <a:headEnd len="sm" w="sm" type="none"/>
                      <a:tailEnd len="sm" w="sm" type="none"/>
                    </a:lnB>
                    <a:solidFill>
                      <a:srgbClr val="FFFFFF"/>
                    </a:solidFill>
                  </a:tcPr>
                </a:tc>
              </a:tr>
              <a:tr h="264575">
                <a:tc>
                  <a:txBody>
                    <a:bodyPr/>
                    <a:lstStyle/>
                    <a:p>
                      <a:pPr indent="0" lvl="0" marL="0" marR="0" rtl="0" algn="l">
                        <a:spcBef>
                          <a:spcPts val="0"/>
                        </a:spcBef>
                        <a:spcAft>
                          <a:spcPts val="0"/>
                        </a:spcAft>
                        <a:buNone/>
                      </a:pPr>
                      <a:r>
                        <a:rPr lang="en-US" sz="900">
                          <a:solidFill>
                            <a:srgbClr val="000000"/>
                          </a:solidFill>
                          <a:highlight>
                            <a:srgbClr val="FFFFFF"/>
                          </a:highlight>
                          <a:latin typeface="Arial"/>
                          <a:ea typeface="Arial"/>
                          <a:cs typeface="Arial"/>
                          <a:sym typeface="Arial"/>
                        </a:rPr>
                        <a:t>Ingestion</a:t>
                      </a:r>
                      <a:endParaRPr sz="900">
                        <a:highlight>
                          <a:srgbClr val="FFFFFF"/>
                        </a:highlight>
                        <a:latin typeface="Arial"/>
                        <a:ea typeface="Arial"/>
                        <a:cs typeface="Arial"/>
                        <a:sym typeface="Arial"/>
                      </a:endParaRPr>
                    </a:p>
                  </a:txBody>
                  <a:tcPr marT="36200" marB="36200" marR="36200" marL="36200" anchor="ctr">
                    <a:lnL cap="flat" cmpd="sng" w="12700">
                      <a:solidFill>
                        <a:srgbClr val="2A78AA"/>
                      </a:solidFill>
                      <a:prstDash val="solid"/>
                      <a:round/>
                      <a:headEnd len="sm" w="sm" type="none"/>
                      <a:tailEnd len="sm" w="sm" type="none"/>
                    </a:lnL>
                    <a:lnR cap="flat" cmpd="sng" w="12700">
                      <a:solidFill>
                        <a:srgbClr val="2A78AA"/>
                      </a:solidFill>
                      <a:prstDash val="solid"/>
                      <a:round/>
                      <a:headEnd len="sm" w="sm" type="none"/>
                      <a:tailEnd len="sm" w="sm" type="none"/>
                    </a:lnR>
                    <a:lnT cap="flat" cmpd="sng" w="12700">
                      <a:solidFill>
                        <a:srgbClr val="2A78AA"/>
                      </a:solidFill>
                      <a:prstDash val="solid"/>
                      <a:round/>
                      <a:headEnd len="sm" w="sm" type="none"/>
                      <a:tailEnd len="sm" w="sm" type="none"/>
                    </a:lnT>
                    <a:lnB cap="flat" cmpd="sng" w="12700">
                      <a:solidFill>
                        <a:srgbClr val="2A78AA"/>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lang="en-US" sz="900">
                          <a:solidFill>
                            <a:srgbClr val="000000"/>
                          </a:solidFill>
                          <a:highlight>
                            <a:srgbClr val="FFFFFF"/>
                          </a:highlight>
                          <a:latin typeface="Arial"/>
                          <a:ea typeface="Arial"/>
                          <a:cs typeface="Arial"/>
                          <a:sym typeface="Arial"/>
                        </a:rPr>
                        <a:t>8</a:t>
                      </a:r>
                      <a:endParaRPr sz="900">
                        <a:highlight>
                          <a:srgbClr val="FFFFFF"/>
                        </a:highlight>
                        <a:latin typeface="Arial"/>
                        <a:ea typeface="Arial"/>
                        <a:cs typeface="Arial"/>
                        <a:sym typeface="Arial"/>
                      </a:endParaRPr>
                    </a:p>
                  </a:txBody>
                  <a:tcPr marT="36200" marB="36200" marR="36200" marL="36200" anchor="ctr">
                    <a:lnL cap="flat" cmpd="sng" w="12700">
                      <a:solidFill>
                        <a:srgbClr val="2A78AA"/>
                      </a:solidFill>
                      <a:prstDash val="solid"/>
                      <a:round/>
                      <a:headEnd len="sm" w="sm" type="none"/>
                      <a:tailEnd len="sm" w="sm" type="none"/>
                    </a:lnL>
                    <a:lnR cap="flat" cmpd="sng" w="12700">
                      <a:solidFill>
                        <a:srgbClr val="2A78AA"/>
                      </a:solidFill>
                      <a:prstDash val="solid"/>
                      <a:round/>
                      <a:headEnd len="sm" w="sm" type="none"/>
                      <a:tailEnd len="sm" w="sm" type="none"/>
                    </a:lnR>
                    <a:lnT cap="flat" cmpd="sng" w="12700">
                      <a:solidFill>
                        <a:srgbClr val="2A78AA"/>
                      </a:solidFill>
                      <a:prstDash val="solid"/>
                      <a:round/>
                      <a:headEnd len="sm" w="sm" type="none"/>
                      <a:tailEnd len="sm" w="sm" type="none"/>
                    </a:lnT>
                    <a:lnB cap="flat" cmpd="sng" w="12700">
                      <a:solidFill>
                        <a:srgbClr val="2A78AA"/>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lang="en-US" sz="900">
                          <a:solidFill>
                            <a:srgbClr val="000000"/>
                          </a:solidFill>
                          <a:highlight>
                            <a:srgbClr val="FFFFFF"/>
                          </a:highlight>
                          <a:latin typeface="Arial"/>
                          <a:ea typeface="Arial"/>
                          <a:cs typeface="Arial"/>
                          <a:sym typeface="Arial"/>
                        </a:rPr>
                        <a:t>32</a:t>
                      </a:r>
                      <a:endParaRPr sz="900">
                        <a:highlight>
                          <a:srgbClr val="FFFFFF"/>
                        </a:highlight>
                        <a:latin typeface="Arial"/>
                        <a:ea typeface="Arial"/>
                        <a:cs typeface="Arial"/>
                        <a:sym typeface="Arial"/>
                      </a:endParaRPr>
                    </a:p>
                  </a:txBody>
                  <a:tcPr marT="36200" marB="36200" marR="36200" marL="36200" anchor="ctr">
                    <a:lnL cap="flat" cmpd="sng" w="12700">
                      <a:solidFill>
                        <a:srgbClr val="2A78AA"/>
                      </a:solidFill>
                      <a:prstDash val="solid"/>
                      <a:round/>
                      <a:headEnd len="sm" w="sm" type="none"/>
                      <a:tailEnd len="sm" w="sm" type="none"/>
                    </a:lnL>
                    <a:lnR cap="flat" cmpd="sng" w="12700">
                      <a:solidFill>
                        <a:srgbClr val="2A78AA"/>
                      </a:solidFill>
                      <a:prstDash val="solid"/>
                      <a:round/>
                      <a:headEnd len="sm" w="sm" type="none"/>
                      <a:tailEnd len="sm" w="sm" type="none"/>
                    </a:lnR>
                    <a:lnT cap="flat" cmpd="sng" w="12700">
                      <a:solidFill>
                        <a:srgbClr val="2A78AA"/>
                      </a:solidFill>
                      <a:prstDash val="solid"/>
                      <a:round/>
                      <a:headEnd len="sm" w="sm" type="none"/>
                      <a:tailEnd len="sm" w="sm" type="none"/>
                    </a:lnT>
                    <a:lnB cap="flat" cmpd="sng" w="12700">
                      <a:solidFill>
                        <a:srgbClr val="2A78AA"/>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lang="en-US" sz="900">
                          <a:solidFill>
                            <a:srgbClr val="000000"/>
                          </a:solidFill>
                          <a:highlight>
                            <a:srgbClr val="FFFFFF"/>
                          </a:highlight>
                          <a:latin typeface="Arial"/>
                          <a:ea typeface="Arial"/>
                          <a:cs typeface="Arial"/>
                          <a:sym typeface="Arial"/>
                        </a:rPr>
                        <a:t>350</a:t>
                      </a:r>
                      <a:endParaRPr sz="900">
                        <a:highlight>
                          <a:srgbClr val="FFFFFF"/>
                        </a:highlight>
                        <a:latin typeface="Arial"/>
                        <a:ea typeface="Arial"/>
                        <a:cs typeface="Arial"/>
                        <a:sym typeface="Arial"/>
                      </a:endParaRPr>
                    </a:p>
                  </a:txBody>
                  <a:tcPr marT="36200" marB="36200" marR="36200" marL="36200" anchor="ctr">
                    <a:lnL cap="flat" cmpd="sng" w="12700">
                      <a:solidFill>
                        <a:srgbClr val="2A78AA"/>
                      </a:solidFill>
                      <a:prstDash val="solid"/>
                      <a:round/>
                      <a:headEnd len="sm" w="sm" type="none"/>
                      <a:tailEnd len="sm" w="sm" type="none"/>
                    </a:lnL>
                    <a:lnR cap="flat" cmpd="sng" w="12700">
                      <a:solidFill>
                        <a:srgbClr val="2A78AA"/>
                      </a:solidFill>
                      <a:prstDash val="solid"/>
                      <a:round/>
                      <a:headEnd len="sm" w="sm" type="none"/>
                      <a:tailEnd len="sm" w="sm" type="none"/>
                    </a:lnR>
                    <a:lnT cap="flat" cmpd="sng" w="12700">
                      <a:solidFill>
                        <a:srgbClr val="2A78AA"/>
                      </a:solidFill>
                      <a:prstDash val="solid"/>
                      <a:round/>
                      <a:headEnd len="sm" w="sm" type="none"/>
                      <a:tailEnd len="sm" w="sm" type="none"/>
                    </a:lnT>
                    <a:lnB cap="flat" cmpd="sng" w="12700">
                      <a:solidFill>
                        <a:srgbClr val="2A78AA"/>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b="1" lang="en-US" sz="900">
                          <a:solidFill>
                            <a:srgbClr val="ED7D31"/>
                          </a:solidFill>
                          <a:highlight>
                            <a:srgbClr val="FFFFFF"/>
                          </a:highlight>
                          <a:latin typeface="Arial"/>
                          <a:ea typeface="Arial"/>
                          <a:cs typeface="Arial"/>
                          <a:sym typeface="Arial"/>
                        </a:rPr>
                        <a:t>500</a:t>
                      </a:r>
                      <a:endParaRPr b="1" sz="1000">
                        <a:solidFill>
                          <a:srgbClr val="ED7D31"/>
                        </a:solidFill>
                        <a:highlight>
                          <a:srgbClr val="FFFFFF"/>
                        </a:highlight>
                        <a:latin typeface="Arial"/>
                        <a:ea typeface="Arial"/>
                        <a:cs typeface="Arial"/>
                        <a:sym typeface="Arial"/>
                      </a:endParaRPr>
                    </a:p>
                  </a:txBody>
                  <a:tcPr marT="36200" marB="36200" marR="36200" marL="36200" anchor="ctr">
                    <a:lnL cap="flat" cmpd="sng" w="12700">
                      <a:solidFill>
                        <a:srgbClr val="2A78AA"/>
                      </a:solidFill>
                      <a:prstDash val="solid"/>
                      <a:round/>
                      <a:headEnd len="sm" w="sm" type="none"/>
                      <a:tailEnd len="sm" w="sm" type="none"/>
                    </a:lnL>
                    <a:lnR cap="flat" cmpd="sng" w="12700">
                      <a:solidFill>
                        <a:srgbClr val="2A78AA"/>
                      </a:solidFill>
                      <a:prstDash val="solid"/>
                      <a:round/>
                      <a:headEnd len="sm" w="sm" type="none"/>
                      <a:tailEnd len="sm" w="sm" type="none"/>
                    </a:lnR>
                    <a:lnT cap="flat" cmpd="sng" w="12700">
                      <a:solidFill>
                        <a:srgbClr val="2A78AA"/>
                      </a:solidFill>
                      <a:prstDash val="solid"/>
                      <a:round/>
                      <a:headEnd len="sm" w="sm" type="none"/>
                      <a:tailEnd len="sm" w="sm" type="none"/>
                    </a:lnT>
                    <a:lnB cap="flat" cmpd="sng" w="12700">
                      <a:solidFill>
                        <a:srgbClr val="2A78AA"/>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lang="en-US" sz="900">
                          <a:highlight>
                            <a:srgbClr val="FFFFFF"/>
                          </a:highlight>
                          <a:latin typeface="Arial"/>
                          <a:ea typeface="Arial"/>
                          <a:cs typeface="Arial"/>
                          <a:sym typeface="Arial"/>
                        </a:rPr>
                        <a:t> </a:t>
                      </a:r>
                      <a:endParaRPr sz="900">
                        <a:highlight>
                          <a:srgbClr val="FFFFFF"/>
                        </a:highlight>
                        <a:latin typeface="Arial"/>
                        <a:ea typeface="Arial"/>
                        <a:cs typeface="Arial"/>
                        <a:sym typeface="Arial"/>
                      </a:endParaRPr>
                    </a:p>
                  </a:txBody>
                  <a:tcPr marT="36200" marB="36200" marR="36200" marL="36200">
                    <a:lnL cap="flat" cmpd="sng" w="12700">
                      <a:solidFill>
                        <a:srgbClr val="2A78AA"/>
                      </a:solidFill>
                      <a:prstDash val="solid"/>
                      <a:round/>
                      <a:headEnd len="sm" w="sm" type="none"/>
                      <a:tailEnd len="sm" w="sm" type="none"/>
                    </a:lnL>
                    <a:lnR cap="flat" cmpd="sng" w="12700">
                      <a:solidFill>
                        <a:srgbClr val="2A78AA"/>
                      </a:solidFill>
                      <a:prstDash val="solid"/>
                      <a:round/>
                      <a:headEnd len="sm" w="sm" type="none"/>
                      <a:tailEnd len="sm" w="sm" type="none"/>
                    </a:lnR>
                    <a:lnT cap="flat" cmpd="sng" w="12700">
                      <a:solidFill>
                        <a:srgbClr val="2A78AA"/>
                      </a:solidFill>
                      <a:prstDash val="solid"/>
                      <a:round/>
                      <a:headEnd len="sm" w="sm" type="none"/>
                      <a:tailEnd len="sm" w="sm" type="none"/>
                    </a:lnT>
                    <a:lnB cap="flat" cmpd="sng" w="12700">
                      <a:solidFill>
                        <a:srgbClr val="2A78AA"/>
                      </a:solidFill>
                      <a:prstDash val="solid"/>
                      <a:round/>
                      <a:headEnd len="sm" w="sm" type="none"/>
                      <a:tailEnd len="sm" w="sm" type="none"/>
                    </a:lnB>
                    <a:solidFill>
                      <a:srgbClr val="FFFFFF"/>
                    </a:solidFill>
                  </a:tcPr>
                </a:tc>
              </a:tr>
              <a:tr h="264575">
                <a:tc>
                  <a:txBody>
                    <a:bodyPr/>
                    <a:lstStyle/>
                    <a:p>
                      <a:pPr indent="0" lvl="0" marL="0" marR="0" rtl="0" algn="l">
                        <a:spcBef>
                          <a:spcPts val="0"/>
                        </a:spcBef>
                        <a:spcAft>
                          <a:spcPts val="0"/>
                        </a:spcAft>
                        <a:buNone/>
                      </a:pPr>
                      <a:r>
                        <a:rPr lang="en-US" sz="900">
                          <a:solidFill>
                            <a:srgbClr val="000000"/>
                          </a:solidFill>
                          <a:highlight>
                            <a:srgbClr val="FFFFFF"/>
                          </a:highlight>
                          <a:latin typeface="Arial"/>
                          <a:ea typeface="Arial"/>
                          <a:cs typeface="Arial"/>
                          <a:sym typeface="Arial"/>
                        </a:rPr>
                        <a:t>Contrôle</a:t>
                      </a:r>
                      <a:endParaRPr sz="900">
                        <a:highlight>
                          <a:srgbClr val="FFFFFF"/>
                        </a:highlight>
                        <a:latin typeface="Arial"/>
                        <a:ea typeface="Arial"/>
                        <a:cs typeface="Arial"/>
                        <a:sym typeface="Arial"/>
                      </a:endParaRPr>
                    </a:p>
                  </a:txBody>
                  <a:tcPr marT="36200" marB="36200" marR="36200" marL="36200" anchor="ctr">
                    <a:lnL cap="flat" cmpd="sng" w="12700">
                      <a:solidFill>
                        <a:srgbClr val="2A78AA"/>
                      </a:solidFill>
                      <a:prstDash val="solid"/>
                      <a:round/>
                      <a:headEnd len="sm" w="sm" type="none"/>
                      <a:tailEnd len="sm" w="sm" type="none"/>
                    </a:lnL>
                    <a:lnR cap="flat" cmpd="sng" w="12700">
                      <a:solidFill>
                        <a:srgbClr val="2A78AA"/>
                      </a:solidFill>
                      <a:prstDash val="solid"/>
                      <a:round/>
                      <a:headEnd len="sm" w="sm" type="none"/>
                      <a:tailEnd len="sm" w="sm" type="none"/>
                    </a:lnR>
                    <a:lnT cap="flat" cmpd="sng" w="12700">
                      <a:solidFill>
                        <a:srgbClr val="2A78AA"/>
                      </a:solidFill>
                      <a:prstDash val="solid"/>
                      <a:round/>
                      <a:headEnd len="sm" w="sm" type="none"/>
                      <a:tailEnd len="sm" w="sm" type="none"/>
                    </a:lnT>
                    <a:lnB cap="flat" cmpd="sng" w="12700">
                      <a:solidFill>
                        <a:srgbClr val="2A78AA"/>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lang="en-US" sz="900">
                          <a:solidFill>
                            <a:srgbClr val="000000"/>
                          </a:solidFill>
                          <a:highlight>
                            <a:srgbClr val="FFFFFF"/>
                          </a:highlight>
                          <a:latin typeface="Arial"/>
                          <a:ea typeface="Arial"/>
                          <a:cs typeface="Arial"/>
                          <a:sym typeface="Arial"/>
                        </a:rPr>
                        <a:t>8</a:t>
                      </a:r>
                      <a:endParaRPr sz="900">
                        <a:highlight>
                          <a:srgbClr val="FFFFFF"/>
                        </a:highlight>
                        <a:latin typeface="Arial"/>
                        <a:ea typeface="Arial"/>
                        <a:cs typeface="Arial"/>
                        <a:sym typeface="Arial"/>
                      </a:endParaRPr>
                    </a:p>
                  </a:txBody>
                  <a:tcPr marT="36200" marB="36200" marR="36200" marL="36200" anchor="ctr">
                    <a:lnL cap="flat" cmpd="sng" w="12700">
                      <a:solidFill>
                        <a:srgbClr val="2A78AA"/>
                      </a:solidFill>
                      <a:prstDash val="solid"/>
                      <a:round/>
                      <a:headEnd len="sm" w="sm" type="none"/>
                      <a:tailEnd len="sm" w="sm" type="none"/>
                    </a:lnL>
                    <a:lnR cap="flat" cmpd="sng" w="12700">
                      <a:solidFill>
                        <a:srgbClr val="2A78AA"/>
                      </a:solidFill>
                      <a:prstDash val="solid"/>
                      <a:round/>
                      <a:headEnd len="sm" w="sm" type="none"/>
                      <a:tailEnd len="sm" w="sm" type="none"/>
                    </a:lnR>
                    <a:lnT cap="flat" cmpd="sng" w="12700">
                      <a:solidFill>
                        <a:srgbClr val="2A78AA"/>
                      </a:solidFill>
                      <a:prstDash val="solid"/>
                      <a:round/>
                      <a:headEnd len="sm" w="sm" type="none"/>
                      <a:tailEnd len="sm" w="sm" type="none"/>
                    </a:lnT>
                    <a:lnB cap="flat" cmpd="sng" w="12700">
                      <a:solidFill>
                        <a:srgbClr val="2A78AA"/>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lang="en-US" sz="900">
                          <a:solidFill>
                            <a:srgbClr val="000000"/>
                          </a:solidFill>
                          <a:highlight>
                            <a:srgbClr val="FFFFFF"/>
                          </a:highlight>
                          <a:latin typeface="Arial"/>
                          <a:ea typeface="Arial"/>
                          <a:cs typeface="Arial"/>
                          <a:sym typeface="Arial"/>
                        </a:rPr>
                        <a:t>32</a:t>
                      </a:r>
                      <a:endParaRPr sz="900">
                        <a:highlight>
                          <a:srgbClr val="FFFFFF"/>
                        </a:highlight>
                        <a:latin typeface="Arial"/>
                        <a:ea typeface="Arial"/>
                        <a:cs typeface="Arial"/>
                        <a:sym typeface="Arial"/>
                      </a:endParaRPr>
                    </a:p>
                  </a:txBody>
                  <a:tcPr marT="36200" marB="36200" marR="36200" marL="36200" anchor="ctr">
                    <a:lnL cap="flat" cmpd="sng" w="12700">
                      <a:solidFill>
                        <a:srgbClr val="2A78AA"/>
                      </a:solidFill>
                      <a:prstDash val="solid"/>
                      <a:round/>
                      <a:headEnd len="sm" w="sm" type="none"/>
                      <a:tailEnd len="sm" w="sm" type="none"/>
                    </a:lnL>
                    <a:lnR cap="flat" cmpd="sng" w="12700">
                      <a:solidFill>
                        <a:srgbClr val="2A78AA"/>
                      </a:solidFill>
                      <a:prstDash val="solid"/>
                      <a:round/>
                      <a:headEnd len="sm" w="sm" type="none"/>
                      <a:tailEnd len="sm" w="sm" type="none"/>
                    </a:lnR>
                    <a:lnT cap="flat" cmpd="sng" w="12700">
                      <a:solidFill>
                        <a:srgbClr val="2A78AA"/>
                      </a:solidFill>
                      <a:prstDash val="solid"/>
                      <a:round/>
                      <a:headEnd len="sm" w="sm" type="none"/>
                      <a:tailEnd len="sm" w="sm" type="none"/>
                    </a:lnT>
                    <a:lnB cap="flat" cmpd="sng" w="12700">
                      <a:solidFill>
                        <a:srgbClr val="2A78AA"/>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lang="en-US" sz="900">
                          <a:solidFill>
                            <a:srgbClr val="000000"/>
                          </a:solidFill>
                          <a:highlight>
                            <a:srgbClr val="FFFFFF"/>
                          </a:highlight>
                          <a:latin typeface="Arial"/>
                          <a:ea typeface="Arial"/>
                          <a:cs typeface="Arial"/>
                          <a:sym typeface="Arial"/>
                        </a:rPr>
                        <a:t>150</a:t>
                      </a:r>
                      <a:endParaRPr sz="900">
                        <a:highlight>
                          <a:srgbClr val="FFFFFF"/>
                        </a:highlight>
                        <a:latin typeface="Arial"/>
                        <a:ea typeface="Arial"/>
                        <a:cs typeface="Arial"/>
                        <a:sym typeface="Arial"/>
                      </a:endParaRPr>
                    </a:p>
                  </a:txBody>
                  <a:tcPr marT="36200" marB="36200" marR="36200" marL="36200" anchor="ctr">
                    <a:lnL cap="flat" cmpd="sng" w="12700">
                      <a:solidFill>
                        <a:srgbClr val="2A78AA"/>
                      </a:solidFill>
                      <a:prstDash val="solid"/>
                      <a:round/>
                      <a:headEnd len="sm" w="sm" type="none"/>
                      <a:tailEnd len="sm" w="sm" type="none"/>
                    </a:lnL>
                    <a:lnR cap="flat" cmpd="sng" w="12700">
                      <a:solidFill>
                        <a:srgbClr val="2A78AA"/>
                      </a:solidFill>
                      <a:prstDash val="solid"/>
                      <a:round/>
                      <a:headEnd len="sm" w="sm" type="none"/>
                      <a:tailEnd len="sm" w="sm" type="none"/>
                    </a:lnR>
                    <a:lnT cap="flat" cmpd="sng" w="12700">
                      <a:solidFill>
                        <a:srgbClr val="2A78AA"/>
                      </a:solidFill>
                      <a:prstDash val="solid"/>
                      <a:round/>
                      <a:headEnd len="sm" w="sm" type="none"/>
                      <a:tailEnd len="sm" w="sm" type="none"/>
                    </a:lnT>
                    <a:lnB cap="flat" cmpd="sng" w="12700">
                      <a:solidFill>
                        <a:srgbClr val="2A78AA"/>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lang="en-US" sz="900">
                          <a:highlight>
                            <a:srgbClr val="FFFFFF"/>
                          </a:highlight>
                          <a:latin typeface="Arial"/>
                          <a:ea typeface="Arial"/>
                          <a:cs typeface="Arial"/>
                          <a:sym typeface="Arial"/>
                        </a:rPr>
                        <a:t> </a:t>
                      </a:r>
                      <a:endParaRPr sz="900">
                        <a:highlight>
                          <a:srgbClr val="FFFFFF"/>
                        </a:highlight>
                        <a:latin typeface="Arial"/>
                        <a:ea typeface="Arial"/>
                        <a:cs typeface="Arial"/>
                        <a:sym typeface="Arial"/>
                      </a:endParaRPr>
                    </a:p>
                  </a:txBody>
                  <a:tcPr marT="36200" marB="36200" marR="36200" marL="36200" anchor="ctr">
                    <a:lnL cap="flat" cmpd="sng" w="12700">
                      <a:solidFill>
                        <a:srgbClr val="2A78AA"/>
                      </a:solidFill>
                      <a:prstDash val="solid"/>
                      <a:round/>
                      <a:headEnd len="sm" w="sm" type="none"/>
                      <a:tailEnd len="sm" w="sm" type="none"/>
                    </a:lnL>
                    <a:lnR cap="flat" cmpd="sng" w="12700">
                      <a:solidFill>
                        <a:srgbClr val="2A78AA"/>
                      </a:solidFill>
                      <a:prstDash val="solid"/>
                      <a:round/>
                      <a:headEnd len="sm" w="sm" type="none"/>
                      <a:tailEnd len="sm" w="sm" type="none"/>
                    </a:lnR>
                    <a:lnT cap="flat" cmpd="sng" w="12700">
                      <a:solidFill>
                        <a:srgbClr val="2A78AA"/>
                      </a:solidFill>
                      <a:prstDash val="solid"/>
                      <a:round/>
                      <a:headEnd len="sm" w="sm" type="none"/>
                      <a:tailEnd len="sm" w="sm" type="none"/>
                    </a:lnT>
                    <a:lnB cap="flat" cmpd="sng" w="12700">
                      <a:solidFill>
                        <a:srgbClr val="2A78AA"/>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lang="en-US" sz="900">
                          <a:highlight>
                            <a:srgbClr val="FFFFFF"/>
                          </a:highlight>
                          <a:latin typeface="Arial"/>
                          <a:ea typeface="Arial"/>
                          <a:cs typeface="Arial"/>
                          <a:sym typeface="Arial"/>
                        </a:rPr>
                        <a:t> </a:t>
                      </a:r>
                      <a:endParaRPr sz="900">
                        <a:highlight>
                          <a:srgbClr val="FFFFFF"/>
                        </a:highlight>
                        <a:latin typeface="Arial"/>
                        <a:ea typeface="Arial"/>
                        <a:cs typeface="Arial"/>
                        <a:sym typeface="Arial"/>
                      </a:endParaRPr>
                    </a:p>
                  </a:txBody>
                  <a:tcPr marT="36200" marB="36200" marR="36200" marL="36200">
                    <a:lnL cap="flat" cmpd="sng" w="12700">
                      <a:solidFill>
                        <a:srgbClr val="2A78AA"/>
                      </a:solidFill>
                      <a:prstDash val="solid"/>
                      <a:round/>
                      <a:headEnd len="sm" w="sm" type="none"/>
                      <a:tailEnd len="sm" w="sm" type="none"/>
                    </a:lnL>
                    <a:lnR cap="flat" cmpd="sng" w="12700">
                      <a:solidFill>
                        <a:srgbClr val="2A78AA"/>
                      </a:solidFill>
                      <a:prstDash val="solid"/>
                      <a:round/>
                      <a:headEnd len="sm" w="sm" type="none"/>
                      <a:tailEnd len="sm" w="sm" type="none"/>
                    </a:lnR>
                    <a:lnT cap="flat" cmpd="sng" w="12700">
                      <a:solidFill>
                        <a:srgbClr val="2A78AA"/>
                      </a:solidFill>
                      <a:prstDash val="solid"/>
                      <a:round/>
                      <a:headEnd len="sm" w="sm" type="none"/>
                      <a:tailEnd len="sm" w="sm" type="none"/>
                    </a:lnT>
                    <a:lnB cap="flat" cmpd="sng" w="12700">
                      <a:solidFill>
                        <a:srgbClr val="2A78AA"/>
                      </a:solidFill>
                      <a:prstDash val="solid"/>
                      <a:round/>
                      <a:headEnd len="sm" w="sm" type="none"/>
                      <a:tailEnd len="sm" w="sm" type="none"/>
                    </a:lnB>
                    <a:solidFill>
                      <a:srgbClr val="FFFFFF"/>
                    </a:solidFill>
                  </a:tcPr>
                </a:tc>
              </a:tr>
              <a:tr h="361700">
                <a:tc>
                  <a:txBody>
                    <a:bodyPr/>
                    <a:lstStyle/>
                    <a:p>
                      <a:pPr indent="0" lvl="0" marL="0" marR="0" rtl="0" algn="l">
                        <a:spcBef>
                          <a:spcPts val="0"/>
                        </a:spcBef>
                        <a:spcAft>
                          <a:spcPts val="0"/>
                        </a:spcAft>
                        <a:buNone/>
                      </a:pPr>
                      <a:r>
                        <a:rPr lang="en-US" sz="900">
                          <a:solidFill>
                            <a:srgbClr val="000000"/>
                          </a:solidFill>
                          <a:highlight>
                            <a:srgbClr val="FFFFFF"/>
                          </a:highlight>
                          <a:latin typeface="Arial"/>
                          <a:ea typeface="Arial"/>
                          <a:cs typeface="Arial"/>
                          <a:sym typeface="Arial"/>
                        </a:rPr>
                        <a:t>Stockage</a:t>
                      </a:r>
                      <a:endParaRPr sz="900">
                        <a:highlight>
                          <a:srgbClr val="FFFFFF"/>
                        </a:highlight>
                        <a:latin typeface="Arial"/>
                        <a:ea typeface="Arial"/>
                        <a:cs typeface="Arial"/>
                        <a:sym typeface="Arial"/>
                      </a:endParaRPr>
                    </a:p>
                  </a:txBody>
                  <a:tcPr marT="36200" marB="36200" marR="36200" marL="36200" anchor="ctr">
                    <a:lnL cap="flat" cmpd="sng" w="12700">
                      <a:solidFill>
                        <a:srgbClr val="2A78AA"/>
                      </a:solidFill>
                      <a:prstDash val="solid"/>
                      <a:round/>
                      <a:headEnd len="sm" w="sm" type="none"/>
                      <a:tailEnd len="sm" w="sm" type="none"/>
                    </a:lnL>
                    <a:lnR cap="flat" cmpd="sng" w="12700">
                      <a:solidFill>
                        <a:srgbClr val="2A78AA"/>
                      </a:solidFill>
                      <a:prstDash val="solid"/>
                      <a:round/>
                      <a:headEnd len="sm" w="sm" type="none"/>
                      <a:tailEnd len="sm" w="sm" type="none"/>
                    </a:lnR>
                    <a:lnT cap="flat" cmpd="sng" w="12700">
                      <a:solidFill>
                        <a:srgbClr val="2A78AA"/>
                      </a:solidFill>
                      <a:prstDash val="solid"/>
                      <a:round/>
                      <a:headEnd len="sm" w="sm" type="none"/>
                      <a:tailEnd len="sm" w="sm" type="none"/>
                    </a:lnT>
                    <a:lnB cap="flat" cmpd="sng" w="12700">
                      <a:solidFill>
                        <a:srgbClr val="2A78AA"/>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lang="en-US" sz="900">
                          <a:solidFill>
                            <a:srgbClr val="000000"/>
                          </a:solidFill>
                          <a:highlight>
                            <a:srgbClr val="FFFFFF"/>
                          </a:highlight>
                          <a:latin typeface="Arial"/>
                          <a:ea typeface="Arial"/>
                          <a:cs typeface="Arial"/>
                          <a:sym typeface="Arial"/>
                        </a:rPr>
                        <a:t>8</a:t>
                      </a:r>
                      <a:endParaRPr sz="900">
                        <a:highlight>
                          <a:srgbClr val="FFFFFF"/>
                        </a:highlight>
                        <a:latin typeface="Arial"/>
                        <a:ea typeface="Arial"/>
                        <a:cs typeface="Arial"/>
                        <a:sym typeface="Arial"/>
                      </a:endParaRPr>
                    </a:p>
                  </a:txBody>
                  <a:tcPr marT="36200" marB="36200" marR="36200" marL="36200" anchor="ctr">
                    <a:lnL cap="flat" cmpd="sng" w="12700">
                      <a:solidFill>
                        <a:srgbClr val="2A78AA"/>
                      </a:solidFill>
                      <a:prstDash val="solid"/>
                      <a:round/>
                      <a:headEnd len="sm" w="sm" type="none"/>
                      <a:tailEnd len="sm" w="sm" type="none"/>
                    </a:lnL>
                    <a:lnR cap="flat" cmpd="sng" w="12700">
                      <a:solidFill>
                        <a:srgbClr val="2A78AA"/>
                      </a:solidFill>
                      <a:prstDash val="solid"/>
                      <a:round/>
                      <a:headEnd len="sm" w="sm" type="none"/>
                      <a:tailEnd len="sm" w="sm" type="none"/>
                    </a:lnR>
                    <a:lnT cap="flat" cmpd="sng" w="12700">
                      <a:solidFill>
                        <a:srgbClr val="2A78AA"/>
                      </a:solidFill>
                      <a:prstDash val="solid"/>
                      <a:round/>
                      <a:headEnd len="sm" w="sm" type="none"/>
                      <a:tailEnd len="sm" w="sm" type="none"/>
                    </a:lnT>
                    <a:lnB cap="flat" cmpd="sng" w="12700">
                      <a:solidFill>
                        <a:srgbClr val="2A78AA"/>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lang="en-US" sz="900">
                          <a:solidFill>
                            <a:srgbClr val="000000"/>
                          </a:solidFill>
                          <a:highlight>
                            <a:srgbClr val="FFFFFF"/>
                          </a:highlight>
                          <a:latin typeface="Arial"/>
                          <a:ea typeface="Arial"/>
                          <a:cs typeface="Arial"/>
                          <a:sym typeface="Arial"/>
                        </a:rPr>
                        <a:t>32</a:t>
                      </a:r>
                      <a:endParaRPr sz="900">
                        <a:highlight>
                          <a:srgbClr val="FFFFFF"/>
                        </a:highlight>
                        <a:latin typeface="Arial"/>
                        <a:ea typeface="Arial"/>
                        <a:cs typeface="Arial"/>
                        <a:sym typeface="Arial"/>
                      </a:endParaRPr>
                    </a:p>
                  </a:txBody>
                  <a:tcPr marT="36200" marB="36200" marR="36200" marL="36200" anchor="ctr">
                    <a:lnL cap="flat" cmpd="sng" w="12700">
                      <a:solidFill>
                        <a:srgbClr val="2A78AA"/>
                      </a:solidFill>
                      <a:prstDash val="solid"/>
                      <a:round/>
                      <a:headEnd len="sm" w="sm" type="none"/>
                      <a:tailEnd len="sm" w="sm" type="none"/>
                    </a:lnL>
                    <a:lnR cap="flat" cmpd="sng" w="12700">
                      <a:solidFill>
                        <a:srgbClr val="2A78AA"/>
                      </a:solidFill>
                      <a:prstDash val="solid"/>
                      <a:round/>
                      <a:headEnd len="sm" w="sm" type="none"/>
                      <a:tailEnd len="sm" w="sm" type="none"/>
                    </a:lnR>
                    <a:lnT cap="flat" cmpd="sng" w="12700">
                      <a:solidFill>
                        <a:srgbClr val="2A78AA"/>
                      </a:solidFill>
                      <a:prstDash val="solid"/>
                      <a:round/>
                      <a:headEnd len="sm" w="sm" type="none"/>
                      <a:tailEnd len="sm" w="sm" type="none"/>
                    </a:lnT>
                    <a:lnB cap="flat" cmpd="sng" w="12700">
                      <a:solidFill>
                        <a:srgbClr val="2A78AA"/>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lang="en-US" sz="900">
                          <a:solidFill>
                            <a:srgbClr val="000000"/>
                          </a:solidFill>
                          <a:highlight>
                            <a:srgbClr val="FFFFFF"/>
                          </a:highlight>
                          <a:latin typeface="Arial"/>
                          <a:ea typeface="Arial"/>
                          <a:cs typeface="Arial"/>
                          <a:sym typeface="Arial"/>
                        </a:rPr>
                        <a:t>300</a:t>
                      </a:r>
                      <a:endParaRPr sz="900">
                        <a:highlight>
                          <a:srgbClr val="FFFFFF"/>
                        </a:highlight>
                        <a:latin typeface="Arial"/>
                        <a:ea typeface="Arial"/>
                        <a:cs typeface="Arial"/>
                        <a:sym typeface="Arial"/>
                      </a:endParaRPr>
                    </a:p>
                  </a:txBody>
                  <a:tcPr marT="36200" marB="36200" marR="36200" marL="36200" anchor="ctr">
                    <a:lnL cap="flat" cmpd="sng" w="12700">
                      <a:solidFill>
                        <a:srgbClr val="2A78AA"/>
                      </a:solidFill>
                      <a:prstDash val="solid"/>
                      <a:round/>
                      <a:headEnd len="sm" w="sm" type="none"/>
                      <a:tailEnd len="sm" w="sm" type="none"/>
                    </a:lnL>
                    <a:lnR cap="flat" cmpd="sng" w="12700">
                      <a:solidFill>
                        <a:srgbClr val="2A78AA"/>
                      </a:solidFill>
                      <a:prstDash val="solid"/>
                      <a:round/>
                      <a:headEnd len="sm" w="sm" type="none"/>
                      <a:tailEnd len="sm" w="sm" type="none"/>
                    </a:lnR>
                    <a:lnT cap="flat" cmpd="sng" w="12700">
                      <a:solidFill>
                        <a:srgbClr val="2A78AA"/>
                      </a:solidFill>
                      <a:prstDash val="solid"/>
                      <a:round/>
                      <a:headEnd len="sm" w="sm" type="none"/>
                      <a:tailEnd len="sm" w="sm" type="none"/>
                    </a:lnT>
                    <a:lnB cap="flat" cmpd="sng" w="12700">
                      <a:solidFill>
                        <a:srgbClr val="2A78AA"/>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lang="en-US" sz="900">
                          <a:highlight>
                            <a:srgbClr val="FFFFFF"/>
                          </a:highlight>
                          <a:latin typeface="Arial"/>
                          <a:ea typeface="Arial"/>
                          <a:cs typeface="Arial"/>
                          <a:sym typeface="Arial"/>
                        </a:rPr>
                        <a:t> </a:t>
                      </a:r>
                      <a:endParaRPr sz="900">
                        <a:highlight>
                          <a:srgbClr val="FFFFFF"/>
                        </a:highlight>
                        <a:latin typeface="Arial"/>
                        <a:ea typeface="Arial"/>
                        <a:cs typeface="Arial"/>
                        <a:sym typeface="Arial"/>
                      </a:endParaRPr>
                    </a:p>
                  </a:txBody>
                  <a:tcPr marT="36200" marB="36200" marR="36200" marL="36200" anchor="ctr">
                    <a:lnL cap="flat" cmpd="sng" w="12700">
                      <a:solidFill>
                        <a:srgbClr val="2A78AA"/>
                      </a:solidFill>
                      <a:prstDash val="solid"/>
                      <a:round/>
                      <a:headEnd len="sm" w="sm" type="none"/>
                      <a:tailEnd len="sm" w="sm" type="none"/>
                    </a:lnL>
                    <a:lnR cap="flat" cmpd="sng" w="12700">
                      <a:solidFill>
                        <a:srgbClr val="2A78AA"/>
                      </a:solidFill>
                      <a:prstDash val="solid"/>
                      <a:round/>
                      <a:headEnd len="sm" w="sm" type="none"/>
                      <a:tailEnd len="sm" w="sm" type="none"/>
                    </a:lnR>
                    <a:lnT cap="flat" cmpd="sng" w="12700">
                      <a:solidFill>
                        <a:srgbClr val="2A78AA"/>
                      </a:solidFill>
                      <a:prstDash val="solid"/>
                      <a:round/>
                      <a:headEnd len="sm" w="sm" type="none"/>
                      <a:tailEnd len="sm" w="sm" type="none"/>
                    </a:lnT>
                    <a:lnB cap="flat" cmpd="sng" w="12700">
                      <a:solidFill>
                        <a:srgbClr val="2A78AA"/>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b="1" lang="en-US" sz="900">
                          <a:solidFill>
                            <a:srgbClr val="ED7D31"/>
                          </a:solidFill>
                          <a:highlight>
                            <a:srgbClr val="FFFFFF"/>
                          </a:highlight>
                          <a:latin typeface="Arial"/>
                          <a:ea typeface="Arial"/>
                          <a:cs typeface="Arial"/>
                          <a:sym typeface="Arial"/>
                        </a:rPr>
                        <a:t>100 000</a:t>
                      </a:r>
                      <a:endParaRPr b="1" sz="1000">
                        <a:solidFill>
                          <a:srgbClr val="ED7D31"/>
                        </a:solidFill>
                        <a:highlight>
                          <a:srgbClr val="FFFFFF"/>
                        </a:highlight>
                        <a:latin typeface="Arial"/>
                        <a:ea typeface="Arial"/>
                        <a:cs typeface="Arial"/>
                        <a:sym typeface="Arial"/>
                      </a:endParaRPr>
                    </a:p>
                  </a:txBody>
                  <a:tcPr marT="36200" marB="36200" marR="36200" marL="36200">
                    <a:lnL cap="flat" cmpd="sng" w="12700">
                      <a:solidFill>
                        <a:srgbClr val="2A78AA"/>
                      </a:solidFill>
                      <a:prstDash val="solid"/>
                      <a:round/>
                      <a:headEnd len="sm" w="sm" type="none"/>
                      <a:tailEnd len="sm" w="sm" type="none"/>
                    </a:lnL>
                    <a:lnR cap="flat" cmpd="sng" w="12700">
                      <a:solidFill>
                        <a:srgbClr val="2A78AA"/>
                      </a:solidFill>
                      <a:prstDash val="solid"/>
                      <a:round/>
                      <a:headEnd len="sm" w="sm" type="none"/>
                      <a:tailEnd len="sm" w="sm" type="none"/>
                    </a:lnR>
                    <a:lnT cap="flat" cmpd="sng" w="12700">
                      <a:solidFill>
                        <a:srgbClr val="2A78AA"/>
                      </a:solidFill>
                      <a:prstDash val="solid"/>
                      <a:round/>
                      <a:headEnd len="sm" w="sm" type="none"/>
                      <a:tailEnd len="sm" w="sm" type="none"/>
                    </a:lnT>
                    <a:lnB cap="flat" cmpd="sng" w="12700">
                      <a:solidFill>
                        <a:srgbClr val="2A78AA"/>
                      </a:solidFill>
                      <a:prstDash val="solid"/>
                      <a:round/>
                      <a:headEnd len="sm" w="sm" type="none"/>
                      <a:tailEnd len="sm" w="sm" type="none"/>
                    </a:lnB>
                    <a:solidFill>
                      <a:srgbClr val="FFFFFF"/>
                    </a:solidFill>
                  </a:tcPr>
                </a:tc>
              </a:tr>
            </a:tbl>
          </a:graphicData>
        </a:graphic>
      </p:graphicFrame>
    </p:spTree>
  </p:cSld>
  <p:clrMapOvr>
    <a:masterClrMapping/>
  </p:clrMapOvr>
  <mc:AlternateContent>
    <mc:Choice Requires="p14">
      <p:transition spd="slow" p14:dur="700">
        <p:fade/>
      </p:transition>
    </mc:Choice>
    <mc:Fallback>
      <p:transition spd="slow">
        <p:fade/>
      </p:transition>
    </mc:Fallback>
  </mc:AlternateContent>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3" name="Shape 863"/>
        <p:cNvGrpSpPr/>
        <p:nvPr/>
      </p:nvGrpSpPr>
      <p:grpSpPr>
        <a:xfrm>
          <a:off x="0" y="0"/>
          <a:ext cx="0" cy="0"/>
          <a:chOff x="0" y="0"/>
          <a:chExt cx="0" cy="0"/>
        </a:xfrm>
      </p:grpSpPr>
      <p:sp>
        <p:nvSpPr>
          <p:cNvPr id="864" name="Google Shape;864;p107"/>
          <p:cNvSpPr txBox="1"/>
          <p:nvPr>
            <p:ph type="title"/>
          </p:nvPr>
        </p:nvSpPr>
        <p:spPr>
          <a:xfrm>
            <a:off x="1043608" y="-1"/>
            <a:ext cx="7560840" cy="702000"/>
          </a:xfrm>
          <a:prstGeom prst="rect">
            <a:avLst/>
          </a:prstGeom>
          <a:noFill/>
          <a:ln>
            <a:noFill/>
          </a:ln>
        </p:spPr>
        <p:txBody>
          <a:bodyPr anchorCtr="0" anchor="b" bIns="45700" lIns="0" spcFirstLastPara="1" rIns="0" wrap="square" tIns="45700">
            <a:normAutofit/>
          </a:bodyPr>
          <a:lstStyle/>
          <a:p>
            <a:pPr indent="0" lvl="0" marL="0" rtl="0" algn="l">
              <a:lnSpc>
                <a:spcPct val="90000"/>
              </a:lnSpc>
              <a:spcBef>
                <a:spcPts val="0"/>
              </a:spcBef>
              <a:spcAft>
                <a:spcPts val="0"/>
              </a:spcAft>
              <a:buClr>
                <a:srgbClr val="58595B"/>
              </a:buClr>
              <a:buSzPts val="2400"/>
              <a:buFont typeface="Arial"/>
              <a:buNone/>
            </a:pPr>
            <a:r>
              <a:rPr lang="en-US"/>
              <a:t>Administration - </a:t>
            </a:r>
            <a:r>
              <a:rPr lang="en-US">
                <a:solidFill>
                  <a:srgbClr val="2A78AA"/>
                </a:solidFill>
              </a:rPr>
              <a:t>Architecture</a:t>
            </a:r>
            <a:endParaRPr sz="1400"/>
          </a:p>
        </p:txBody>
      </p:sp>
      <p:sp>
        <p:nvSpPr>
          <p:cNvPr id="865" name="Google Shape;865;p107"/>
          <p:cNvSpPr txBox="1"/>
          <p:nvPr>
            <p:ph idx="1" type="body"/>
          </p:nvPr>
        </p:nvSpPr>
        <p:spPr>
          <a:xfrm>
            <a:off x="539750" y="980728"/>
            <a:ext cx="8352730" cy="5688360"/>
          </a:xfrm>
          <a:prstGeom prst="rect">
            <a:avLst/>
          </a:prstGeom>
          <a:noFill/>
          <a:ln>
            <a:noFill/>
          </a:ln>
        </p:spPr>
        <p:txBody>
          <a:bodyPr anchorCtr="0" anchor="t" bIns="45700" lIns="0" spcFirstLastPara="1" rIns="0" wrap="square" tIns="45700">
            <a:normAutofit/>
          </a:bodyPr>
          <a:lstStyle/>
          <a:p>
            <a:pPr indent="-266700" lvl="0" marL="266700" rtl="0" algn="l">
              <a:lnSpc>
                <a:spcPct val="100000"/>
              </a:lnSpc>
              <a:spcBef>
                <a:spcPts val="0"/>
              </a:spcBef>
              <a:spcAft>
                <a:spcPts val="0"/>
              </a:spcAft>
              <a:buClr>
                <a:srgbClr val="58595B"/>
              </a:buClr>
              <a:buSzPts val="2000"/>
              <a:buFont typeface="Arial"/>
              <a:buChar char="•"/>
            </a:pPr>
            <a:r>
              <a:rPr lang="en-US"/>
              <a:t>Sauvegarde : 2 niveaux</a:t>
            </a:r>
            <a:endParaRPr/>
          </a:p>
          <a:p>
            <a:pPr indent="-266400" lvl="1" marL="532800" rtl="0" algn="l">
              <a:lnSpc>
                <a:spcPct val="100000"/>
              </a:lnSpc>
              <a:spcBef>
                <a:spcPts val="500"/>
              </a:spcBef>
              <a:spcAft>
                <a:spcPts val="0"/>
              </a:spcAft>
              <a:buClr>
                <a:srgbClr val="2A78AA"/>
              </a:buClr>
              <a:buSzPts val="1800"/>
              <a:buFont typeface="Arial"/>
              <a:buChar char="•"/>
            </a:pPr>
            <a:r>
              <a:rPr lang="en-US"/>
              <a:t>Sauvegarde de la VM</a:t>
            </a:r>
            <a:endParaRPr/>
          </a:p>
          <a:p>
            <a:pPr indent="-266700" lvl="2" marL="799200" rtl="0" algn="l">
              <a:lnSpc>
                <a:spcPct val="100000"/>
              </a:lnSpc>
              <a:spcBef>
                <a:spcPts val="500"/>
              </a:spcBef>
              <a:spcAft>
                <a:spcPts val="0"/>
              </a:spcAft>
              <a:buClr>
                <a:srgbClr val="58595B"/>
              </a:buClr>
              <a:buSzPts val="1600"/>
              <a:buFont typeface="Arial"/>
              <a:buChar char="•"/>
            </a:pPr>
            <a:r>
              <a:rPr lang="en-US"/>
              <a:t>Sauvegarde de l'ensemble de la VM (y compris le disque dur), </a:t>
            </a:r>
            <a:r>
              <a:rPr lang="en-US">
                <a:solidFill>
                  <a:schemeClr val="accent4"/>
                </a:solidFill>
              </a:rPr>
              <a:t>à l'exception des stockages distants </a:t>
            </a:r>
            <a:r>
              <a:rPr lang="en-US"/>
              <a:t>(en particulier le dépôt d'archives de fichiers 🡪 voir sauvegarde des données).</a:t>
            </a:r>
            <a:endParaRPr/>
          </a:p>
          <a:p>
            <a:pPr indent="-266700" lvl="2" marL="799200" rtl="0" algn="l">
              <a:lnSpc>
                <a:spcPct val="100000"/>
              </a:lnSpc>
              <a:spcBef>
                <a:spcPts val="500"/>
              </a:spcBef>
              <a:spcAft>
                <a:spcPts val="0"/>
              </a:spcAft>
              <a:buClr>
                <a:srgbClr val="58595B"/>
              </a:buClr>
              <a:buSzPts val="1600"/>
              <a:buFont typeface="Arial"/>
              <a:buChar char="•"/>
            </a:pPr>
            <a:r>
              <a:rPr lang="en-US"/>
              <a:t>Mise en œuvre par le logiciel Veem Backup (pour l'infrastructure globale, pas seulement pour le CIPS)</a:t>
            </a:r>
            <a:endParaRPr/>
          </a:p>
          <a:p>
            <a:pPr indent="-266700" lvl="2" marL="799200" rtl="0" algn="l">
              <a:lnSpc>
                <a:spcPct val="100000"/>
              </a:lnSpc>
              <a:spcBef>
                <a:spcPts val="500"/>
              </a:spcBef>
              <a:spcAft>
                <a:spcPts val="0"/>
              </a:spcAft>
              <a:buClr>
                <a:srgbClr val="58595B"/>
              </a:buClr>
              <a:buSzPts val="1600"/>
              <a:buFont typeface="Arial"/>
              <a:buChar char="•"/>
            </a:pPr>
            <a:r>
              <a:rPr lang="en-US"/>
              <a:t>Une politique adaptée à chaque projet</a:t>
            </a:r>
            <a:endParaRPr/>
          </a:p>
          <a:p>
            <a:pPr indent="-266400" lvl="1" marL="532800" rtl="0" algn="l">
              <a:lnSpc>
                <a:spcPct val="100000"/>
              </a:lnSpc>
              <a:spcBef>
                <a:spcPts val="500"/>
              </a:spcBef>
              <a:spcAft>
                <a:spcPts val="0"/>
              </a:spcAft>
              <a:buClr>
                <a:srgbClr val="2A78AA"/>
              </a:buClr>
              <a:buSzPts val="1800"/>
              <a:buFont typeface="Arial"/>
              <a:buChar char="•"/>
            </a:pPr>
            <a:r>
              <a:rPr lang="en-US"/>
              <a:t>Sauvegarde des données</a:t>
            </a:r>
            <a:endParaRPr/>
          </a:p>
          <a:p>
            <a:pPr indent="-266700" lvl="2" marL="799200" rtl="0" algn="l">
              <a:lnSpc>
                <a:spcPct val="100000"/>
              </a:lnSpc>
              <a:spcBef>
                <a:spcPts val="500"/>
              </a:spcBef>
              <a:spcAft>
                <a:spcPts val="0"/>
              </a:spcAft>
              <a:buClr>
                <a:srgbClr val="58595B"/>
              </a:buClr>
              <a:buSzPts val="1600"/>
              <a:buFont typeface="Arial"/>
              <a:buChar char="•"/>
            </a:pPr>
            <a:r>
              <a:rPr lang="en-US"/>
              <a:t>Objectif : restaurer les données en cas de défaillance du stockage ou d'erreur de configuration d'origine humaine (suppression accidentelle massive).</a:t>
            </a:r>
            <a:endParaRPr/>
          </a:p>
          <a:p>
            <a:pPr indent="-152100" lvl="1" marL="532800" rtl="0" algn="l">
              <a:lnSpc>
                <a:spcPct val="100000"/>
              </a:lnSpc>
              <a:spcBef>
                <a:spcPts val="500"/>
              </a:spcBef>
              <a:spcAft>
                <a:spcPts val="0"/>
              </a:spcAft>
              <a:buClr>
                <a:srgbClr val="2A78AA"/>
              </a:buClr>
              <a:buSzPts val="1800"/>
              <a:buFont typeface="Arial"/>
              <a:buNone/>
            </a:pPr>
            <a:r>
              <a:t/>
            </a:r>
            <a:endParaRPr/>
          </a:p>
          <a:p>
            <a:pPr indent="-139700" lvl="0" marL="266700" rtl="0" algn="l">
              <a:lnSpc>
                <a:spcPct val="100000"/>
              </a:lnSpc>
              <a:spcBef>
                <a:spcPts val="500"/>
              </a:spcBef>
              <a:spcAft>
                <a:spcPts val="0"/>
              </a:spcAft>
              <a:buClr>
                <a:srgbClr val="58595B"/>
              </a:buClr>
              <a:buSzPts val="2000"/>
              <a:buFont typeface="Arial"/>
              <a:buNone/>
            </a:pPr>
            <a:r>
              <a:t/>
            </a:r>
            <a:endParaRPr/>
          </a:p>
        </p:txBody>
      </p:sp>
      <p:pic>
        <p:nvPicPr>
          <p:cNvPr id="866" name="Google Shape;866;p107"/>
          <p:cNvPicPr preferRelativeResize="0"/>
          <p:nvPr/>
        </p:nvPicPr>
        <p:blipFill>
          <a:blip r:embed="rId3">
            <a:alphaModFix/>
          </a:blip>
          <a:stretch>
            <a:fillRect/>
          </a:stretch>
        </p:blipFill>
        <p:spPr>
          <a:xfrm>
            <a:off x="3550001" y="4348026"/>
            <a:ext cx="1908000" cy="238622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0" name="Shape 870"/>
        <p:cNvGrpSpPr/>
        <p:nvPr/>
      </p:nvGrpSpPr>
      <p:grpSpPr>
        <a:xfrm>
          <a:off x="0" y="0"/>
          <a:ext cx="0" cy="0"/>
          <a:chOff x="0" y="0"/>
          <a:chExt cx="0" cy="0"/>
        </a:xfrm>
      </p:grpSpPr>
      <p:sp>
        <p:nvSpPr>
          <p:cNvPr id="871" name="Google Shape;871;p108"/>
          <p:cNvSpPr txBox="1"/>
          <p:nvPr>
            <p:ph type="title"/>
          </p:nvPr>
        </p:nvSpPr>
        <p:spPr>
          <a:xfrm>
            <a:off x="1043608" y="-1"/>
            <a:ext cx="7560840" cy="702000"/>
          </a:xfrm>
          <a:prstGeom prst="rect">
            <a:avLst/>
          </a:prstGeom>
          <a:noFill/>
          <a:ln>
            <a:noFill/>
          </a:ln>
        </p:spPr>
        <p:txBody>
          <a:bodyPr anchorCtr="0" anchor="b" bIns="45700" lIns="0" spcFirstLastPara="1" rIns="0" wrap="square" tIns="45700">
            <a:normAutofit/>
          </a:bodyPr>
          <a:lstStyle/>
          <a:p>
            <a:pPr indent="0" lvl="0" marL="0" rtl="0" algn="l">
              <a:lnSpc>
                <a:spcPct val="90000"/>
              </a:lnSpc>
              <a:spcBef>
                <a:spcPts val="0"/>
              </a:spcBef>
              <a:spcAft>
                <a:spcPts val="0"/>
              </a:spcAft>
              <a:buClr>
                <a:srgbClr val="58595B"/>
              </a:buClr>
              <a:buSzPts val="2400"/>
              <a:buFont typeface="Arial"/>
              <a:buNone/>
            </a:pPr>
            <a:r>
              <a:rPr lang="en-US"/>
              <a:t>Administration - </a:t>
            </a:r>
            <a:r>
              <a:rPr lang="en-US">
                <a:solidFill>
                  <a:srgbClr val="2A78AA"/>
                </a:solidFill>
              </a:rPr>
              <a:t>Architecture</a:t>
            </a:r>
            <a:endParaRPr sz="1400"/>
          </a:p>
        </p:txBody>
      </p:sp>
      <p:sp>
        <p:nvSpPr>
          <p:cNvPr id="872" name="Google Shape;872;p108"/>
          <p:cNvSpPr txBox="1"/>
          <p:nvPr>
            <p:ph idx="1" type="body"/>
          </p:nvPr>
        </p:nvSpPr>
        <p:spPr>
          <a:xfrm>
            <a:off x="539750" y="980728"/>
            <a:ext cx="8352730" cy="5688360"/>
          </a:xfrm>
          <a:prstGeom prst="rect">
            <a:avLst/>
          </a:prstGeom>
          <a:noFill/>
          <a:ln>
            <a:noFill/>
          </a:ln>
        </p:spPr>
        <p:txBody>
          <a:bodyPr anchorCtr="0" anchor="t" bIns="45700" lIns="0" spcFirstLastPara="1" rIns="0" wrap="square" tIns="45700">
            <a:normAutofit/>
          </a:bodyPr>
          <a:lstStyle/>
          <a:p>
            <a:pPr indent="-139700" lvl="0" marL="266700" rtl="0" algn="l">
              <a:lnSpc>
                <a:spcPct val="100000"/>
              </a:lnSpc>
              <a:spcBef>
                <a:spcPts val="0"/>
              </a:spcBef>
              <a:spcAft>
                <a:spcPts val="0"/>
              </a:spcAft>
              <a:buClr>
                <a:srgbClr val="58595B"/>
              </a:buClr>
              <a:buSzPts val="2000"/>
              <a:buFont typeface="Arial"/>
              <a:buNone/>
            </a:pPr>
            <a:r>
              <a:t/>
            </a:r>
            <a:endParaRPr/>
          </a:p>
          <a:p>
            <a:pPr indent="-139700" lvl="0" marL="266700" rtl="0" algn="l">
              <a:lnSpc>
                <a:spcPct val="100000"/>
              </a:lnSpc>
              <a:spcBef>
                <a:spcPts val="500"/>
              </a:spcBef>
              <a:spcAft>
                <a:spcPts val="0"/>
              </a:spcAft>
              <a:buClr>
                <a:srgbClr val="58595B"/>
              </a:buClr>
              <a:buSzPts val="2000"/>
              <a:buFont typeface="Arial"/>
              <a:buNone/>
            </a:pPr>
            <a:r>
              <a:t/>
            </a:r>
            <a:endParaRPr/>
          </a:p>
          <a:p>
            <a:pPr indent="-266700" lvl="0" marL="266700" rtl="0" algn="l">
              <a:lnSpc>
                <a:spcPct val="100000"/>
              </a:lnSpc>
              <a:spcBef>
                <a:spcPts val="500"/>
              </a:spcBef>
              <a:spcAft>
                <a:spcPts val="0"/>
              </a:spcAft>
              <a:buClr>
                <a:srgbClr val="58595B"/>
              </a:buClr>
              <a:buSzPts val="2000"/>
              <a:buFont typeface="Arial"/>
              <a:buChar char="•"/>
            </a:pPr>
            <a:r>
              <a:rPr lang="en-US"/>
              <a:t>Maintenance</a:t>
            </a:r>
            <a:endParaRPr/>
          </a:p>
          <a:p>
            <a:pPr indent="-266400" lvl="1" marL="532800" rtl="0" algn="l">
              <a:lnSpc>
                <a:spcPct val="100000"/>
              </a:lnSpc>
              <a:spcBef>
                <a:spcPts val="500"/>
              </a:spcBef>
              <a:spcAft>
                <a:spcPts val="0"/>
              </a:spcAft>
              <a:buClr>
                <a:srgbClr val="2A78AA"/>
              </a:buClr>
              <a:buSzPts val="1800"/>
              <a:buFont typeface="Arial"/>
              <a:buChar char="•"/>
            </a:pPr>
            <a:r>
              <a:rPr lang="en-US"/>
              <a:t>Voir le manuel d'administration, chapitre 6 "Maintenance"</a:t>
            </a:r>
            <a:endParaRPr/>
          </a:p>
          <a:p>
            <a:pPr indent="-266700" lvl="2" marL="799200" rtl="0" algn="l">
              <a:lnSpc>
                <a:spcPct val="100000"/>
              </a:lnSpc>
              <a:spcBef>
                <a:spcPts val="500"/>
              </a:spcBef>
              <a:spcAft>
                <a:spcPts val="0"/>
              </a:spcAft>
              <a:buClr>
                <a:srgbClr val="58595B"/>
              </a:buClr>
              <a:buSzPts val="1600"/>
              <a:buFont typeface="Arial"/>
              <a:buChar char="•"/>
            </a:pPr>
            <a:r>
              <a:rPr lang="en-US"/>
              <a:t>Liste de "Comment faire ?</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6" name="Shape 876"/>
        <p:cNvGrpSpPr/>
        <p:nvPr/>
      </p:nvGrpSpPr>
      <p:grpSpPr>
        <a:xfrm>
          <a:off x="0" y="0"/>
          <a:ext cx="0" cy="0"/>
          <a:chOff x="0" y="0"/>
          <a:chExt cx="0" cy="0"/>
        </a:xfrm>
      </p:grpSpPr>
      <p:sp>
        <p:nvSpPr>
          <p:cNvPr id="877" name="Google Shape;877;p109"/>
          <p:cNvSpPr txBox="1"/>
          <p:nvPr>
            <p:ph type="title"/>
          </p:nvPr>
        </p:nvSpPr>
        <p:spPr>
          <a:xfrm>
            <a:off x="2195736" y="1696219"/>
            <a:ext cx="6408712" cy="1300733"/>
          </a:xfrm>
          <a:prstGeom prst="rect">
            <a:avLst/>
          </a:prstGeom>
          <a:noFill/>
          <a:ln>
            <a:noFill/>
          </a:ln>
        </p:spPr>
        <p:txBody>
          <a:bodyPr anchorCtr="0" anchor="b" bIns="45700" lIns="0" spcFirstLastPara="1" rIns="0" wrap="square" tIns="45700">
            <a:normAutofit/>
          </a:bodyPr>
          <a:lstStyle/>
          <a:p>
            <a:pPr indent="0" lvl="0" marL="0" rtl="0" algn="l">
              <a:lnSpc>
                <a:spcPct val="90000"/>
              </a:lnSpc>
              <a:spcBef>
                <a:spcPts val="0"/>
              </a:spcBef>
              <a:spcAft>
                <a:spcPts val="0"/>
              </a:spcAft>
              <a:buClr>
                <a:srgbClr val="58595B"/>
              </a:buClr>
              <a:buSzPts val="2800"/>
              <a:buFont typeface="Arial"/>
              <a:buNone/>
            </a:pPr>
            <a:r>
              <a:rPr lang="en-US"/>
              <a:t>Administration</a:t>
            </a:r>
            <a:endParaRPr/>
          </a:p>
        </p:txBody>
      </p:sp>
      <p:sp>
        <p:nvSpPr>
          <p:cNvPr id="878" name="Google Shape;878;p109"/>
          <p:cNvSpPr txBox="1"/>
          <p:nvPr>
            <p:ph idx="1" type="body"/>
          </p:nvPr>
        </p:nvSpPr>
        <p:spPr>
          <a:xfrm>
            <a:off x="2915816" y="3219161"/>
            <a:ext cx="5976664" cy="2688849"/>
          </a:xfrm>
          <a:prstGeom prst="rect">
            <a:avLst/>
          </a:prstGeom>
          <a:noFill/>
          <a:ln>
            <a:noFill/>
          </a:ln>
        </p:spPr>
        <p:txBody>
          <a:bodyPr anchorCtr="0" anchor="t" bIns="45700" lIns="0" spcFirstLastPara="1" rIns="0" wrap="square" tIns="45700">
            <a:normAutofit/>
          </a:bodyPr>
          <a:lstStyle/>
          <a:p>
            <a:pPr indent="-285750" lvl="0" marL="285750" rtl="0" algn="l">
              <a:lnSpc>
                <a:spcPct val="100000"/>
              </a:lnSpc>
              <a:spcBef>
                <a:spcPts val="0"/>
              </a:spcBef>
              <a:spcAft>
                <a:spcPts val="0"/>
              </a:spcAft>
              <a:buClr>
                <a:srgbClr val="C6D8F1"/>
              </a:buClr>
              <a:buSzPts val="2600"/>
              <a:buFont typeface="Arial"/>
              <a:buChar char="•"/>
            </a:pPr>
            <a:r>
              <a:rPr lang="en-US">
                <a:solidFill>
                  <a:srgbClr val="C6D8F1"/>
                </a:solidFill>
              </a:rPr>
              <a:t>Architecture</a:t>
            </a:r>
            <a:endParaRPr/>
          </a:p>
          <a:p>
            <a:pPr indent="-285750" lvl="0" marL="285750" rtl="0" algn="l">
              <a:lnSpc>
                <a:spcPct val="100000"/>
              </a:lnSpc>
              <a:spcBef>
                <a:spcPts val="500"/>
              </a:spcBef>
              <a:spcAft>
                <a:spcPts val="0"/>
              </a:spcAft>
              <a:buClr>
                <a:srgbClr val="2A78AA"/>
              </a:buClr>
              <a:buSzPts val="2600"/>
              <a:buFont typeface="Arial"/>
              <a:buChar char="•"/>
            </a:pPr>
            <a:r>
              <a:rPr lang="en-US"/>
              <a:t>Ingestion</a:t>
            </a:r>
            <a:endParaRPr/>
          </a:p>
          <a:p>
            <a:pPr indent="-285750" lvl="0" marL="285750" rtl="0" algn="l">
              <a:lnSpc>
                <a:spcPct val="100000"/>
              </a:lnSpc>
              <a:spcBef>
                <a:spcPts val="500"/>
              </a:spcBef>
              <a:spcAft>
                <a:spcPts val="0"/>
              </a:spcAft>
              <a:buClr>
                <a:srgbClr val="C6D8F1"/>
              </a:buClr>
              <a:buSzPts val="2600"/>
              <a:buFont typeface="Arial"/>
              <a:buChar char="•"/>
            </a:pPr>
            <a:r>
              <a:rPr lang="en-US">
                <a:solidFill>
                  <a:srgbClr val="C6D8F1"/>
                </a:solidFill>
              </a:rPr>
              <a:t>cleaner</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2" name="Shape 882"/>
        <p:cNvGrpSpPr/>
        <p:nvPr/>
      </p:nvGrpSpPr>
      <p:grpSpPr>
        <a:xfrm>
          <a:off x="0" y="0"/>
          <a:ext cx="0" cy="0"/>
          <a:chOff x="0" y="0"/>
          <a:chExt cx="0" cy="0"/>
        </a:xfrm>
      </p:grpSpPr>
      <p:sp>
        <p:nvSpPr>
          <p:cNvPr id="883" name="Google Shape;883;p110"/>
          <p:cNvSpPr txBox="1"/>
          <p:nvPr>
            <p:ph type="title"/>
          </p:nvPr>
        </p:nvSpPr>
        <p:spPr>
          <a:xfrm>
            <a:off x="1043608" y="-1"/>
            <a:ext cx="7560840" cy="702000"/>
          </a:xfrm>
          <a:prstGeom prst="rect">
            <a:avLst/>
          </a:prstGeom>
          <a:noFill/>
          <a:ln>
            <a:noFill/>
          </a:ln>
        </p:spPr>
        <p:txBody>
          <a:bodyPr anchorCtr="0" anchor="b" bIns="45700" lIns="0" spcFirstLastPara="1" rIns="0" wrap="square" tIns="45700">
            <a:normAutofit/>
          </a:bodyPr>
          <a:lstStyle/>
          <a:p>
            <a:pPr indent="0" lvl="0" marL="0" rtl="0" algn="l">
              <a:lnSpc>
                <a:spcPct val="90000"/>
              </a:lnSpc>
              <a:spcBef>
                <a:spcPts val="0"/>
              </a:spcBef>
              <a:spcAft>
                <a:spcPts val="0"/>
              </a:spcAft>
              <a:buClr>
                <a:srgbClr val="58595B"/>
              </a:buClr>
              <a:buSzPts val="2400"/>
              <a:buFont typeface="Arial"/>
              <a:buNone/>
            </a:pPr>
            <a:r>
              <a:rPr lang="en-US"/>
              <a:t>Administration - </a:t>
            </a:r>
            <a:r>
              <a:rPr lang="en-US">
                <a:solidFill>
                  <a:srgbClr val="2A78AA"/>
                </a:solidFill>
              </a:rPr>
              <a:t>Ingestion</a:t>
            </a:r>
            <a:endParaRPr sz="1400"/>
          </a:p>
        </p:txBody>
      </p:sp>
      <p:sp>
        <p:nvSpPr>
          <p:cNvPr id="884" name="Google Shape;884;p110"/>
          <p:cNvSpPr txBox="1"/>
          <p:nvPr>
            <p:ph idx="1" type="body"/>
          </p:nvPr>
        </p:nvSpPr>
        <p:spPr>
          <a:xfrm>
            <a:off x="539750" y="980728"/>
            <a:ext cx="8352730" cy="5688360"/>
          </a:xfrm>
          <a:prstGeom prst="rect">
            <a:avLst/>
          </a:prstGeom>
          <a:noFill/>
          <a:ln>
            <a:noFill/>
          </a:ln>
        </p:spPr>
        <p:txBody>
          <a:bodyPr anchorCtr="0" anchor="t" bIns="45700" lIns="0" spcFirstLastPara="1" rIns="0" wrap="square" tIns="45700">
            <a:normAutofit/>
          </a:bodyPr>
          <a:lstStyle/>
          <a:p>
            <a:pPr indent="-139700" lvl="0" marL="266700" rtl="0" algn="l">
              <a:lnSpc>
                <a:spcPct val="100000"/>
              </a:lnSpc>
              <a:spcBef>
                <a:spcPts val="0"/>
              </a:spcBef>
              <a:spcAft>
                <a:spcPts val="0"/>
              </a:spcAft>
              <a:buClr>
                <a:srgbClr val="58595B"/>
              </a:buClr>
              <a:buSzPts val="2000"/>
              <a:buFont typeface="Arial"/>
              <a:buNone/>
            </a:pPr>
            <a:r>
              <a:t/>
            </a:r>
            <a:endParaRPr/>
          </a:p>
          <a:p>
            <a:pPr indent="-266700" lvl="0" marL="266700" rtl="0" algn="l">
              <a:lnSpc>
                <a:spcPct val="100000"/>
              </a:lnSpc>
              <a:spcBef>
                <a:spcPts val="500"/>
              </a:spcBef>
              <a:spcAft>
                <a:spcPts val="0"/>
              </a:spcAft>
              <a:buClr>
                <a:srgbClr val="58595B"/>
              </a:buClr>
              <a:buSzPts val="2000"/>
              <a:buFont typeface="Arial"/>
              <a:buChar char="•"/>
            </a:pPr>
            <a:r>
              <a:rPr lang="en-US"/>
              <a:t>Voir le manuel d'administration, chapitre 4, pour plus de détails</a:t>
            </a:r>
            <a:endParaRPr/>
          </a:p>
        </p:txBody>
      </p:sp>
      <p:pic>
        <p:nvPicPr>
          <p:cNvPr id="885" name="Google Shape;885;p110"/>
          <p:cNvPicPr preferRelativeResize="0"/>
          <p:nvPr/>
        </p:nvPicPr>
        <p:blipFill rotWithShape="1">
          <a:blip r:embed="rId3">
            <a:alphaModFix/>
          </a:blip>
          <a:srcRect b="0" l="0" r="0" t="0"/>
          <a:stretch/>
        </p:blipFill>
        <p:spPr>
          <a:xfrm>
            <a:off x="695416" y="2204864"/>
            <a:ext cx="7753167" cy="4176464"/>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9" name="Shape 889"/>
        <p:cNvGrpSpPr/>
        <p:nvPr/>
      </p:nvGrpSpPr>
      <p:grpSpPr>
        <a:xfrm>
          <a:off x="0" y="0"/>
          <a:ext cx="0" cy="0"/>
          <a:chOff x="0" y="0"/>
          <a:chExt cx="0" cy="0"/>
        </a:xfrm>
      </p:grpSpPr>
      <p:sp>
        <p:nvSpPr>
          <p:cNvPr id="890" name="Google Shape;890;p111"/>
          <p:cNvSpPr txBox="1"/>
          <p:nvPr>
            <p:ph type="title"/>
          </p:nvPr>
        </p:nvSpPr>
        <p:spPr>
          <a:xfrm>
            <a:off x="2195736" y="1696219"/>
            <a:ext cx="6408712" cy="1300733"/>
          </a:xfrm>
          <a:prstGeom prst="rect">
            <a:avLst/>
          </a:prstGeom>
          <a:noFill/>
          <a:ln>
            <a:noFill/>
          </a:ln>
        </p:spPr>
        <p:txBody>
          <a:bodyPr anchorCtr="0" anchor="b" bIns="45700" lIns="0" spcFirstLastPara="1" rIns="0" wrap="square" tIns="45700">
            <a:normAutofit/>
          </a:bodyPr>
          <a:lstStyle/>
          <a:p>
            <a:pPr indent="0" lvl="0" marL="0" rtl="0" algn="l">
              <a:lnSpc>
                <a:spcPct val="90000"/>
              </a:lnSpc>
              <a:spcBef>
                <a:spcPts val="0"/>
              </a:spcBef>
              <a:spcAft>
                <a:spcPts val="0"/>
              </a:spcAft>
              <a:buClr>
                <a:srgbClr val="58595B"/>
              </a:buClr>
              <a:buSzPts val="2800"/>
              <a:buFont typeface="Arial"/>
              <a:buNone/>
            </a:pPr>
            <a:r>
              <a:rPr lang="en-US"/>
              <a:t>Administration</a:t>
            </a:r>
            <a:endParaRPr/>
          </a:p>
        </p:txBody>
      </p:sp>
      <p:sp>
        <p:nvSpPr>
          <p:cNvPr id="891" name="Google Shape;891;p111"/>
          <p:cNvSpPr txBox="1"/>
          <p:nvPr>
            <p:ph idx="1" type="body"/>
          </p:nvPr>
        </p:nvSpPr>
        <p:spPr>
          <a:xfrm>
            <a:off x="2915816" y="3219161"/>
            <a:ext cx="5976664" cy="2688849"/>
          </a:xfrm>
          <a:prstGeom prst="rect">
            <a:avLst/>
          </a:prstGeom>
          <a:noFill/>
          <a:ln>
            <a:noFill/>
          </a:ln>
        </p:spPr>
        <p:txBody>
          <a:bodyPr anchorCtr="0" anchor="t" bIns="45700" lIns="0" spcFirstLastPara="1" rIns="0" wrap="square" tIns="45700">
            <a:normAutofit/>
          </a:bodyPr>
          <a:lstStyle/>
          <a:p>
            <a:pPr indent="-285750" lvl="0" marL="285750" rtl="0" algn="l">
              <a:lnSpc>
                <a:spcPct val="100000"/>
              </a:lnSpc>
              <a:spcBef>
                <a:spcPts val="0"/>
              </a:spcBef>
              <a:spcAft>
                <a:spcPts val="0"/>
              </a:spcAft>
              <a:buClr>
                <a:srgbClr val="C6D8F1"/>
              </a:buClr>
              <a:buSzPts val="2600"/>
              <a:buFont typeface="Arial"/>
              <a:buChar char="•"/>
            </a:pPr>
            <a:r>
              <a:rPr lang="en-US">
                <a:solidFill>
                  <a:srgbClr val="C6D8F1"/>
                </a:solidFill>
              </a:rPr>
              <a:t>Architecture</a:t>
            </a:r>
            <a:endParaRPr/>
          </a:p>
          <a:p>
            <a:pPr indent="-285750" lvl="0" marL="285750" rtl="0" algn="l">
              <a:lnSpc>
                <a:spcPct val="100000"/>
              </a:lnSpc>
              <a:spcBef>
                <a:spcPts val="500"/>
              </a:spcBef>
              <a:spcAft>
                <a:spcPts val="0"/>
              </a:spcAft>
              <a:buClr>
                <a:srgbClr val="C6D8F1"/>
              </a:buClr>
              <a:buSzPts val="2600"/>
              <a:buFont typeface="Arial"/>
              <a:buChar char="•"/>
            </a:pPr>
            <a:r>
              <a:rPr lang="en-US">
                <a:solidFill>
                  <a:srgbClr val="C6D8F1"/>
                </a:solidFill>
              </a:rPr>
              <a:t>Ingestion</a:t>
            </a:r>
            <a:endParaRPr/>
          </a:p>
          <a:p>
            <a:pPr indent="-285750" lvl="0" marL="285750" rtl="0" algn="l">
              <a:lnSpc>
                <a:spcPct val="100000"/>
              </a:lnSpc>
              <a:spcBef>
                <a:spcPts val="500"/>
              </a:spcBef>
              <a:spcAft>
                <a:spcPts val="0"/>
              </a:spcAft>
              <a:buClr>
                <a:srgbClr val="2A78AA"/>
              </a:buClr>
              <a:buSzPts val="2600"/>
              <a:buFont typeface="Arial"/>
              <a:buChar char="•"/>
            </a:pPr>
            <a:r>
              <a:rPr lang="en-US"/>
              <a:t>Cleaner</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11"/>
          <p:cNvSpPr txBox="1"/>
          <p:nvPr>
            <p:ph type="title"/>
          </p:nvPr>
        </p:nvSpPr>
        <p:spPr>
          <a:xfrm>
            <a:off x="1043608" y="-1"/>
            <a:ext cx="7560840" cy="702000"/>
          </a:xfrm>
          <a:prstGeom prst="rect">
            <a:avLst/>
          </a:prstGeom>
          <a:noFill/>
          <a:ln>
            <a:noFill/>
          </a:ln>
        </p:spPr>
        <p:txBody>
          <a:bodyPr anchorCtr="0" anchor="b" bIns="45700" lIns="0" spcFirstLastPara="1" rIns="0" wrap="square" tIns="45700">
            <a:normAutofit/>
          </a:bodyPr>
          <a:lstStyle/>
          <a:p>
            <a:pPr indent="0" lvl="0" marL="0" rtl="0" algn="l">
              <a:lnSpc>
                <a:spcPct val="90000"/>
              </a:lnSpc>
              <a:spcBef>
                <a:spcPts val="0"/>
              </a:spcBef>
              <a:spcAft>
                <a:spcPts val="0"/>
              </a:spcAft>
              <a:buClr>
                <a:srgbClr val="58595B"/>
              </a:buClr>
              <a:buSzPts val="2400"/>
              <a:buFont typeface="Arial"/>
              <a:buNone/>
            </a:pPr>
            <a:r>
              <a:rPr lang="en-US"/>
              <a:t>Présentation générale - </a:t>
            </a:r>
            <a:r>
              <a:rPr lang="en-US">
                <a:solidFill>
                  <a:srgbClr val="2A78AA"/>
                </a:solidFill>
              </a:rPr>
              <a:t>Qui ?</a:t>
            </a:r>
            <a:endParaRPr sz="1400"/>
          </a:p>
        </p:txBody>
      </p:sp>
      <p:sp>
        <p:nvSpPr>
          <p:cNvPr id="158" name="Google Shape;158;p11"/>
          <p:cNvSpPr txBox="1"/>
          <p:nvPr>
            <p:ph idx="1" type="body"/>
          </p:nvPr>
        </p:nvSpPr>
        <p:spPr>
          <a:xfrm>
            <a:off x="539750" y="980728"/>
            <a:ext cx="8352730" cy="5688360"/>
          </a:xfrm>
          <a:prstGeom prst="rect">
            <a:avLst/>
          </a:prstGeom>
          <a:noFill/>
          <a:ln>
            <a:noFill/>
          </a:ln>
        </p:spPr>
        <p:txBody>
          <a:bodyPr anchorCtr="0" anchor="t" bIns="45700" lIns="0" spcFirstLastPara="1" rIns="0" wrap="square" tIns="45700">
            <a:normAutofit/>
          </a:bodyPr>
          <a:lstStyle/>
          <a:p>
            <a:pPr indent="0" lvl="0" marL="0" rtl="0" algn="ctr">
              <a:lnSpc>
                <a:spcPct val="100000"/>
              </a:lnSpc>
              <a:spcBef>
                <a:spcPts val="0"/>
              </a:spcBef>
              <a:spcAft>
                <a:spcPts val="0"/>
              </a:spcAft>
              <a:buClr>
                <a:srgbClr val="2A78AA"/>
              </a:buClr>
              <a:buSzPts val="2000"/>
              <a:buFont typeface="Arial"/>
              <a:buNone/>
            </a:pPr>
            <a:r>
              <a:rPr b="1" lang="en-US">
                <a:solidFill>
                  <a:srgbClr val="2A78AA"/>
                </a:solidFill>
              </a:rPr>
              <a:t>Qui utilise le CIPS-DS ?</a:t>
            </a:r>
            <a:endParaRPr/>
          </a:p>
          <a:p>
            <a:pPr indent="0" lvl="0" marL="0" rtl="0" algn="ctr">
              <a:lnSpc>
                <a:spcPct val="100000"/>
              </a:lnSpc>
              <a:spcBef>
                <a:spcPts val="500"/>
              </a:spcBef>
              <a:spcAft>
                <a:spcPts val="0"/>
              </a:spcAft>
              <a:buClr>
                <a:srgbClr val="58595B"/>
              </a:buClr>
              <a:buSzPts val="2000"/>
              <a:buFont typeface="Arial"/>
              <a:buNone/>
            </a:pPr>
            <a:r>
              <a:t/>
            </a:r>
            <a:endParaRPr/>
          </a:p>
          <a:p>
            <a:pPr indent="-139700" lvl="0" marL="266700" rtl="0" algn="l">
              <a:lnSpc>
                <a:spcPct val="100000"/>
              </a:lnSpc>
              <a:spcBef>
                <a:spcPts val="500"/>
              </a:spcBef>
              <a:spcAft>
                <a:spcPts val="0"/>
              </a:spcAft>
              <a:buClr>
                <a:srgbClr val="58595B"/>
              </a:buClr>
              <a:buSzPts val="2000"/>
              <a:buFont typeface="Arial"/>
              <a:buNone/>
            </a:pPr>
            <a:r>
              <a:t/>
            </a:r>
            <a:endParaRPr/>
          </a:p>
          <a:p>
            <a:pPr indent="-139700" lvl="0" marL="266700" rtl="0" algn="l">
              <a:lnSpc>
                <a:spcPct val="100000"/>
              </a:lnSpc>
              <a:spcBef>
                <a:spcPts val="500"/>
              </a:spcBef>
              <a:spcAft>
                <a:spcPts val="0"/>
              </a:spcAft>
              <a:buClr>
                <a:srgbClr val="58595B"/>
              </a:buClr>
              <a:buSzPts val="2000"/>
              <a:buFont typeface="Arial"/>
              <a:buNone/>
            </a:pPr>
            <a:r>
              <a:t/>
            </a:r>
            <a:endParaRPr/>
          </a:p>
          <a:p>
            <a:pPr indent="-139700" lvl="0" marL="266700" rtl="0" algn="l">
              <a:lnSpc>
                <a:spcPct val="100000"/>
              </a:lnSpc>
              <a:spcBef>
                <a:spcPts val="500"/>
              </a:spcBef>
              <a:spcAft>
                <a:spcPts val="0"/>
              </a:spcAft>
              <a:buClr>
                <a:srgbClr val="58595B"/>
              </a:buClr>
              <a:buSzPts val="2000"/>
              <a:buFont typeface="Arial"/>
              <a:buNone/>
            </a:pPr>
            <a:r>
              <a:t/>
            </a:r>
            <a:endParaRPr/>
          </a:p>
        </p:txBody>
      </p:sp>
      <p:sp>
        <p:nvSpPr>
          <p:cNvPr id="159" name="Google Shape;159;p11"/>
          <p:cNvSpPr txBox="1"/>
          <p:nvPr/>
        </p:nvSpPr>
        <p:spPr>
          <a:xfrm>
            <a:off x="4716016" y="2727324"/>
            <a:ext cx="4328864" cy="3941763"/>
          </a:xfrm>
          <a:prstGeom prst="rect">
            <a:avLst/>
          </a:prstGeom>
          <a:noFill/>
          <a:ln>
            <a:noFill/>
          </a:ln>
        </p:spPr>
        <p:txBody>
          <a:bodyPr anchorCtr="0" anchor="t" bIns="45700" lIns="0" spcFirstLastPara="1" rIns="0" wrap="square" tIns="45700">
            <a:normAutofit/>
          </a:bodyPr>
          <a:lstStyle/>
          <a:p>
            <a:pPr indent="-266700" lvl="0" marL="266700" marR="0" rtl="0" algn="l">
              <a:lnSpc>
                <a:spcPct val="100000"/>
              </a:lnSpc>
              <a:spcBef>
                <a:spcPts val="0"/>
              </a:spcBef>
              <a:spcAft>
                <a:spcPts val="0"/>
              </a:spcAft>
              <a:buClr>
                <a:srgbClr val="58595B"/>
              </a:buClr>
              <a:buSzPts val="1800"/>
              <a:buFont typeface="Arial"/>
              <a:buChar char="•"/>
            </a:pPr>
            <a:r>
              <a:rPr lang="en-US" sz="1800">
                <a:solidFill>
                  <a:srgbClr val="58595B"/>
                </a:solidFill>
                <a:latin typeface="Arial"/>
                <a:ea typeface="Arial"/>
                <a:cs typeface="Arial"/>
                <a:sym typeface="Arial"/>
              </a:rPr>
              <a:t>Administrateurs (humains) : </a:t>
            </a:r>
            <a:r>
              <a:rPr lang="en-US" sz="1800">
                <a:solidFill>
                  <a:srgbClr val="2A78AA"/>
                </a:solidFill>
                <a:latin typeface="Arial"/>
                <a:ea typeface="Arial"/>
                <a:cs typeface="Arial"/>
                <a:sym typeface="Arial"/>
              </a:rPr>
              <a:t>Équipe informatique</a:t>
            </a:r>
            <a:r>
              <a:rPr lang="en-US" sz="1800">
                <a:solidFill>
                  <a:srgbClr val="58595B"/>
                </a:solidFill>
                <a:latin typeface="Arial"/>
                <a:ea typeface="Arial"/>
                <a:cs typeface="Arial"/>
                <a:sym typeface="Arial"/>
              </a:rPr>
              <a:t>, </a:t>
            </a:r>
            <a:r>
              <a:rPr lang="en-US" sz="1800">
                <a:solidFill>
                  <a:srgbClr val="2A78AA"/>
                </a:solidFill>
                <a:latin typeface="Arial"/>
                <a:ea typeface="Arial"/>
                <a:cs typeface="Arial"/>
                <a:sym typeface="Arial"/>
              </a:rPr>
              <a:t>super utilisateur expert du logiciel</a:t>
            </a:r>
            <a:endParaRPr/>
          </a:p>
          <a:p>
            <a:pPr indent="-266700" lvl="0" marL="266700" marR="0" rtl="0" algn="l">
              <a:lnSpc>
                <a:spcPct val="100000"/>
              </a:lnSpc>
              <a:spcBef>
                <a:spcPts val="500"/>
              </a:spcBef>
              <a:spcAft>
                <a:spcPts val="0"/>
              </a:spcAft>
              <a:buClr>
                <a:srgbClr val="58595B"/>
              </a:buClr>
              <a:buSzPts val="1800"/>
              <a:buFont typeface="Arial"/>
              <a:buChar char="•"/>
            </a:pPr>
            <a:r>
              <a:rPr lang="en-US" sz="1800">
                <a:solidFill>
                  <a:srgbClr val="58595B"/>
                </a:solidFill>
                <a:latin typeface="Arial"/>
                <a:ea typeface="Arial"/>
                <a:cs typeface="Arial"/>
                <a:sym typeface="Arial"/>
              </a:rPr>
              <a:t>Utilisateurs de données (humains) : </a:t>
            </a:r>
            <a:r>
              <a:rPr lang="en-US" sz="1800">
                <a:solidFill>
                  <a:srgbClr val="2A78AA"/>
                </a:solidFill>
                <a:latin typeface="Arial"/>
                <a:ea typeface="Arial"/>
                <a:cs typeface="Arial"/>
                <a:sym typeface="Arial"/>
              </a:rPr>
              <a:t>Utilisateur de logiciel intéressé par les données </a:t>
            </a:r>
            <a:r>
              <a:rPr lang="en-US" sz="1800">
                <a:solidFill>
                  <a:srgbClr val="58595B"/>
                </a:solidFill>
                <a:latin typeface="Arial"/>
                <a:ea typeface="Arial"/>
                <a:cs typeface="Arial"/>
                <a:sym typeface="Arial"/>
              </a:rPr>
              <a:t>(chercheur, météorologue, climatologue, ...)</a:t>
            </a:r>
            <a:endParaRPr/>
          </a:p>
          <a:p>
            <a:pPr indent="-266700" lvl="0" marL="266700" marR="0" rtl="0" algn="l">
              <a:lnSpc>
                <a:spcPct val="100000"/>
              </a:lnSpc>
              <a:spcBef>
                <a:spcPts val="500"/>
              </a:spcBef>
              <a:spcAft>
                <a:spcPts val="0"/>
              </a:spcAft>
              <a:buClr>
                <a:srgbClr val="58595B"/>
              </a:buClr>
              <a:buSzPts val="1800"/>
              <a:buFont typeface="Arial"/>
              <a:buChar char="•"/>
            </a:pPr>
            <a:r>
              <a:rPr lang="en-US" sz="1800">
                <a:solidFill>
                  <a:srgbClr val="58595B"/>
                </a:solidFill>
                <a:latin typeface="Arial"/>
                <a:ea typeface="Arial"/>
                <a:cs typeface="Arial"/>
                <a:sym typeface="Arial"/>
              </a:rPr>
              <a:t>FOURNISSEURS DE DONNÉES (système tiers). Ex : </a:t>
            </a:r>
            <a:r>
              <a:rPr lang="en-US" sz="1800">
                <a:solidFill>
                  <a:schemeClr val="accent1"/>
                </a:solidFill>
                <a:latin typeface="Arial"/>
                <a:ea typeface="Arial"/>
                <a:cs typeface="Arial"/>
                <a:sym typeface="Arial"/>
              </a:rPr>
              <a:t>TRANSMET</a:t>
            </a:r>
            <a:r>
              <a:rPr lang="en-US" sz="1800">
                <a:solidFill>
                  <a:srgbClr val="58595B"/>
                </a:solidFill>
                <a:latin typeface="Arial"/>
                <a:ea typeface="Arial"/>
                <a:cs typeface="Arial"/>
                <a:sym typeface="Arial"/>
              </a:rPr>
              <a:t>, </a:t>
            </a:r>
            <a:r>
              <a:rPr lang="en-US" sz="1800">
                <a:solidFill>
                  <a:schemeClr val="accent1"/>
                </a:solidFill>
                <a:latin typeface="Arial"/>
                <a:ea typeface="Arial"/>
                <a:cs typeface="Arial"/>
                <a:sym typeface="Arial"/>
              </a:rPr>
              <a:t>DATAHUB</a:t>
            </a:r>
            <a:endParaRPr/>
          </a:p>
          <a:p>
            <a:pPr indent="-266700" lvl="0" marL="266700" marR="0" rtl="0" algn="l">
              <a:lnSpc>
                <a:spcPct val="100000"/>
              </a:lnSpc>
              <a:spcBef>
                <a:spcPts val="500"/>
              </a:spcBef>
              <a:spcAft>
                <a:spcPts val="0"/>
              </a:spcAft>
              <a:buClr>
                <a:srgbClr val="58595B"/>
              </a:buClr>
              <a:buSzPts val="1800"/>
              <a:buFont typeface="Arial"/>
              <a:buChar char="•"/>
            </a:pPr>
            <a:r>
              <a:rPr lang="en-US" sz="1800">
                <a:solidFill>
                  <a:srgbClr val="58595B"/>
                </a:solidFill>
                <a:latin typeface="Arial"/>
                <a:ea typeface="Arial"/>
                <a:cs typeface="Arial"/>
                <a:sym typeface="Arial"/>
              </a:rPr>
              <a:t>CONSOMMATEURS DE DONNÉES (système tiers) : Tout système interagissant via l'API, ex : </a:t>
            </a:r>
            <a:r>
              <a:rPr lang="en-US" sz="1800">
                <a:solidFill>
                  <a:schemeClr val="accent1"/>
                </a:solidFill>
                <a:latin typeface="Arial"/>
                <a:ea typeface="Arial"/>
                <a:cs typeface="Arial"/>
                <a:sym typeface="Arial"/>
              </a:rPr>
              <a:t>CIPS-TC</a:t>
            </a:r>
            <a:endParaRPr/>
          </a:p>
          <a:p>
            <a:pPr indent="-139700" lvl="0" marL="266700" marR="0" rtl="0" algn="l">
              <a:lnSpc>
                <a:spcPct val="100000"/>
              </a:lnSpc>
              <a:spcBef>
                <a:spcPts val="500"/>
              </a:spcBef>
              <a:spcAft>
                <a:spcPts val="0"/>
              </a:spcAft>
              <a:buClr>
                <a:srgbClr val="58595B"/>
              </a:buClr>
              <a:buSzPts val="2000"/>
              <a:buFont typeface="Arial"/>
              <a:buNone/>
            </a:pPr>
            <a:r>
              <a:t/>
            </a:r>
            <a:endParaRPr sz="2000">
              <a:solidFill>
                <a:srgbClr val="FFC000"/>
              </a:solidFill>
              <a:latin typeface="Arial"/>
              <a:ea typeface="Arial"/>
              <a:cs typeface="Arial"/>
              <a:sym typeface="Arial"/>
            </a:endParaRPr>
          </a:p>
        </p:txBody>
      </p:sp>
      <p:pic>
        <p:nvPicPr>
          <p:cNvPr descr="Une image contenant cercle, Graphique, symbole, logo&#10;&#10;Description générée automatiquement" id="160" name="Google Shape;160;p11"/>
          <p:cNvPicPr preferRelativeResize="0"/>
          <p:nvPr/>
        </p:nvPicPr>
        <p:blipFill rotWithShape="1">
          <a:blip r:embed="rId3">
            <a:alphaModFix/>
          </a:blip>
          <a:srcRect b="0" l="0" r="0" t="0"/>
          <a:stretch/>
        </p:blipFill>
        <p:spPr>
          <a:xfrm>
            <a:off x="4139952" y="1412776"/>
            <a:ext cx="1154602" cy="1152728"/>
          </a:xfrm>
          <a:prstGeom prst="rect">
            <a:avLst/>
          </a:prstGeom>
          <a:noFill/>
          <a:ln>
            <a:noFill/>
          </a:ln>
        </p:spPr>
      </p:pic>
      <p:sp>
        <p:nvSpPr>
          <p:cNvPr id="161" name="Google Shape;161;p11"/>
          <p:cNvSpPr txBox="1"/>
          <p:nvPr/>
        </p:nvSpPr>
        <p:spPr>
          <a:xfrm>
            <a:off x="99120" y="2183545"/>
            <a:ext cx="4176464" cy="936704"/>
          </a:xfrm>
          <a:prstGeom prst="rect">
            <a:avLst/>
          </a:prstGeom>
          <a:noFill/>
          <a:ln>
            <a:noFill/>
          </a:ln>
        </p:spPr>
        <p:txBody>
          <a:bodyPr anchorCtr="0" anchor="t" bIns="45700" lIns="0" spcFirstLastPara="1" rIns="0" wrap="square" tIns="45700">
            <a:normAutofit/>
          </a:bodyPr>
          <a:lstStyle/>
          <a:p>
            <a:pPr indent="0" lvl="0" marL="0" marR="0" rtl="0" algn="l">
              <a:lnSpc>
                <a:spcPct val="100000"/>
              </a:lnSpc>
              <a:spcBef>
                <a:spcPts val="0"/>
              </a:spcBef>
              <a:spcAft>
                <a:spcPts val="0"/>
              </a:spcAft>
              <a:buClr>
                <a:srgbClr val="58595B"/>
              </a:buClr>
              <a:buSzPts val="2000"/>
              <a:buFont typeface="Arial"/>
              <a:buNone/>
            </a:pPr>
            <a:r>
              <a:rPr lang="en-US" sz="2000">
                <a:solidFill>
                  <a:srgbClr val="58595B"/>
                </a:solidFill>
                <a:latin typeface="Arial"/>
                <a:ea typeface="Arial"/>
                <a:cs typeface="Arial"/>
                <a:sym typeface="Arial"/>
              </a:rPr>
              <a:t>Le CIPS-DS est un </a:t>
            </a:r>
            <a:r>
              <a:rPr lang="en-US" sz="2000">
                <a:solidFill>
                  <a:srgbClr val="2A78AA"/>
                </a:solidFill>
                <a:latin typeface="Arial"/>
                <a:ea typeface="Arial"/>
                <a:cs typeface="Arial"/>
                <a:sym typeface="Arial"/>
              </a:rPr>
              <a:t>logiciel technique </a:t>
            </a:r>
            <a:endParaRPr/>
          </a:p>
          <a:p>
            <a:pPr indent="0" lvl="0" marL="0" marR="0" rtl="0" algn="l">
              <a:lnSpc>
                <a:spcPct val="100000"/>
              </a:lnSpc>
              <a:spcBef>
                <a:spcPts val="500"/>
              </a:spcBef>
              <a:spcAft>
                <a:spcPts val="0"/>
              </a:spcAft>
              <a:buClr>
                <a:srgbClr val="58595B"/>
              </a:buClr>
              <a:buSzPts val="2000"/>
              <a:buFont typeface="Arial"/>
              <a:buNone/>
            </a:pPr>
            <a:r>
              <a:rPr lang="en-US" sz="2000">
                <a:solidFill>
                  <a:srgbClr val="58595B"/>
                </a:solidFill>
                <a:latin typeface="Arial"/>
                <a:ea typeface="Arial"/>
                <a:cs typeface="Arial"/>
                <a:sym typeface="Arial"/>
              </a:rPr>
              <a:t>→ conçu pour les </a:t>
            </a:r>
            <a:r>
              <a:rPr lang="en-US" sz="2000">
                <a:solidFill>
                  <a:srgbClr val="2A78AA"/>
                </a:solidFill>
                <a:latin typeface="Arial"/>
                <a:ea typeface="Arial"/>
                <a:cs typeface="Arial"/>
                <a:sym typeface="Arial"/>
              </a:rPr>
              <a:t>informaticiens</a:t>
            </a:r>
            <a:endParaRPr/>
          </a:p>
        </p:txBody>
      </p:sp>
      <p:pic>
        <p:nvPicPr>
          <p:cNvPr id="162" name="Google Shape;162;p11"/>
          <p:cNvPicPr preferRelativeResize="0"/>
          <p:nvPr/>
        </p:nvPicPr>
        <p:blipFill>
          <a:blip r:embed="rId4">
            <a:alphaModFix/>
          </a:blip>
          <a:stretch>
            <a:fillRect/>
          </a:stretch>
        </p:blipFill>
        <p:spPr>
          <a:xfrm>
            <a:off x="312000" y="3241650"/>
            <a:ext cx="3914775" cy="3112894"/>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5" name="Shape 895"/>
        <p:cNvGrpSpPr/>
        <p:nvPr/>
      </p:nvGrpSpPr>
      <p:grpSpPr>
        <a:xfrm>
          <a:off x="0" y="0"/>
          <a:ext cx="0" cy="0"/>
          <a:chOff x="0" y="0"/>
          <a:chExt cx="0" cy="0"/>
        </a:xfrm>
      </p:grpSpPr>
      <p:sp>
        <p:nvSpPr>
          <p:cNvPr id="896" name="Google Shape;896;p112"/>
          <p:cNvSpPr txBox="1"/>
          <p:nvPr>
            <p:ph type="title"/>
          </p:nvPr>
        </p:nvSpPr>
        <p:spPr>
          <a:xfrm>
            <a:off x="1043608" y="-1"/>
            <a:ext cx="7560840" cy="702000"/>
          </a:xfrm>
          <a:prstGeom prst="rect">
            <a:avLst/>
          </a:prstGeom>
          <a:noFill/>
          <a:ln>
            <a:noFill/>
          </a:ln>
        </p:spPr>
        <p:txBody>
          <a:bodyPr anchorCtr="0" anchor="b" bIns="45700" lIns="0" spcFirstLastPara="1" rIns="0" wrap="square" tIns="45700">
            <a:normAutofit/>
          </a:bodyPr>
          <a:lstStyle/>
          <a:p>
            <a:pPr indent="0" lvl="0" marL="0" rtl="0" algn="l">
              <a:lnSpc>
                <a:spcPct val="90000"/>
              </a:lnSpc>
              <a:spcBef>
                <a:spcPts val="0"/>
              </a:spcBef>
              <a:spcAft>
                <a:spcPts val="0"/>
              </a:spcAft>
              <a:buClr>
                <a:srgbClr val="58595B"/>
              </a:buClr>
              <a:buSzPts val="2400"/>
              <a:buFont typeface="Arial"/>
              <a:buNone/>
            </a:pPr>
            <a:r>
              <a:rPr lang="en-US"/>
              <a:t>Administration - </a:t>
            </a:r>
            <a:r>
              <a:rPr lang="en-US">
                <a:solidFill>
                  <a:srgbClr val="2A78AA"/>
                </a:solidFill>
              </a:rPr>
              <a:t>Cleaner</a:t>
            </a:r>
            <a:endParaRPr sz="1400"/>
          </a:p>
        </p:txBody>
      </p:sp>
      <p:sp>
        <p:nvSpPr>
          <p:cNvPr id="897" name="Google Shape;897;p112"/>
          <p:cNvSpPr txBox="1"/>
          <p:nvPr>
            <p:ph idx="1" type="body"/>
          </p:nvPr>
        </p:nvSpPr>
        <p:spPr>
          <a:xfrm>
            <a:off x="539750" y="980728"/>
            <a:ext cx="8352730" cy="5688360"/>
          </a:xfrm>
          <a:prstGeom prst="rect">
            <a:avLst/>
          </a:prstGeom>
          <a:noFill/>
          <a:ln>
            <a:noFill/>
          </a:ln>
        </p:spPr>
        <p:txBody>
          <a:bodyPr anchorCtr="0" anchor="t" bIns="45700" lIns="0" spcFirstLastPara="1" rIns="0" wrap="square" tIns="45700">
            <a:normAutofit lnSpcReduction="10000"/>
          </a:bodyPr>
          <a:lstStyle/>
          <a:p>
            <a:pPr indent="-266700" lvl="0" marL="266700" rtl="0" algn="l">
              <a:lnSpc>
                <a:spcPct val="100000"/>
              </a:lnSpc>
              <a:spcBef>
                <a:spcPts val="0"/>
              </a:spcBef>
              <a:spcAft>
                <a:spcPts val="0"/>
              </a:spcAft>
              <a:buClr>
                <a:srgbClr val="58595B"/>
              </a:buClr>
              <a:buSzPts val="2000"/>
              <a:buFont typeface="Arial"/>
              <a:buChar char="•"/>
            </a:pPr>
            <a:r>
              <a:rPr lang="en-US"/>
              <a:t>cleaner</a:t>
            </a:r>
            <a:r>
              <a:rPr lang="en-US"/>
              <a:t> chargé de la suppression régulière des "vieux" fichiers</a:t>
            </a:r>
            <a:endParaRPr/>
          </a:p>
          <a:p>
            <a:pPr indent="-266400" lvl="1" marL="532800" rtl="0" algn="l">
              <a:lnSpc>
                <a:spcPct val="100000"/>
              </a:lnSpc>
              <a:spcBef>
                <a:spcPts val="500"/>
              </a:spcBef>
              <a:spcAft>
                <a:spcPts val="0"/>
              </a:spcAft>
              <a:buClr>
                <a:srgbClr val="2A78AA"/>
              </a:buClr>
              <a:buSzPts val="1800"/>
              <a:buFont typeface="Arial"/>
              <a:buChar char="•"/>
            </a:pPr>
            <a:r>
              <a:rPr lang="en-US"/>
              <a:t>Ancien selon la configuration de la politique de conservation</a:t>
            </a:r>
            <a:endParaRPr/>
          </a:p>
          <a:p>
            <a:pPr indent="-266700" lvl="2" marL="799200" rtl="0" algn="l">
              <a:lnSpc>
                <a:spcPct val="100000"/>
              </a:lnSpc>
              <a:spcBef>
                <a:spcPts val="500"/>
              </a:spcBef>
              <a:spcAft>
                <a:spcPts val="0"/>
              </a:spcAft>
              <a:buClr>
                <a:srgbClr val="58595B"/>
              </a:buClr>
              <a:buSzPts val="1600"/>
              <a:buFont typeface="Arial"/>
              <a:buChar char="•"/>
            </a:pPr>
            <a:r>
              <a:rPr lang="en-US"/>
              <a:t>Durée de conservation des catégories de fichiers</a:t>
            </a:r>
            <a:endParaRPr/>
          </a:p>
          <a:p>
            <a:pPr indent="-266700" lvl="0" marL="266700" rtl="0" algn="l">
              <a:lnSpc>
                <a:spcPct val="100000"/>
              </a:lnSpc>
              <a:spcBef>
                <a:spcPts val="500"/>
              </a:spcBef>
              <a:spcAft>
                <a:spcPts val="0"/>
              </a:spcAft>
              <a:buClr>
                <a:srgbClr val="58595B"/>
              </a:buClr>
              <a:buSzPts val="2000"/>
              <a:buFont typeface="Arial"/>
              <a:buChar char="•"/>
            </a:pPr>
            <a:r>
              <a:rPr lang="en-US"/>
              <a:t>Le nettoyage est déclenché régulièrement (configurable)</a:t>
            </a:r>
            <a:endParaRPr/>
          </a:p>
          <a:p>
            <a:pPr indent="-266400" lvl="1" marL="532800" rtl="0" algn="l">
              <a:lnSpc>
                <a:spcPct val="100000"/>
              </a:lnSpc>
              <a:spcBef>
                <a:spcPts val="500"/>
              </a:spcBef>
              <a:spcAft>
                <a:spcPts val="0"/>
              </a:spcAft>
              <a:buClr>
                <a:srgbClr val="2A78AA"/>
              </a:buClr>
              <a:buSzPts val="1800"/>
              <a:buFont typeface="Arial"/>
              <a:buChar char="•"/>
            </a:pPr>
            <a:r>
              <a:rPr lang="en-US"/>
              <a:t>Calcul de la date d'expiration de chaque fichier</a:t>
            </a:r>
            <a:endParaRPr/>
          </a:p>
          <a:p>
            <a:pPr indent="-266700" lvl="2" marL="799200" rtl="0" algn="l">
              <a:lnSpc>
                <a:spcPct val="100000"/>
              </a:lnSpc>
              <a:spcBef>
                <a:spcPts val="500"/>
              </a:spcBef>
              <a:spcAft>
                <a:spcPts val="0"/>
              </a:spcAft>
              <a:buClr>
                <a:srgbClr val="58595B"/>
              </a:buClr>
              <a:buSzPts val="1600"/>
              <a:buFont typeface="Arial"/>
              <a:buChar char="•"/>
            </a:pPr>
            <a:r>
              <a:rPr lang="en-US"/>
              <a:t>Date d'ingestion + durée de conservation</a:t>
            </a:r>
            <a:endParaRPr/>
          </a:p>
          <a:p>
            <a:pPr indent="-266400" lvl="1" marL="532800" rtl="0" algn="l">
              <a:lnSpc>
                <a:spcPct val="100000"/>
              </a:lnSpc>
              <a:spcBef>
                <a:spcPts val="500"/>
              </a:spcBef>
              <a:spcAft>
                <a:spcPts val="0"/>
              </a:spcAft>
              <a:buClr>
                <a:srgbClr val="2A78AA"/>
              </a:buClr>
              <a:buSzPts val="1800"/>
              <a:buFont typeface="Arial"/>
              <a:buChar char="•"/>
            </a:pPr>
            <a:r>
              <a:rPr lang="en-US"/>
              <a:t>Signalement des anciens fichiers (date d'expiration &gt; maintenant)</a:t>
            </a:r>
            <a:endParaRPr/>
          </a:p>
          <a:p>
            <a:pPr indent="-266700" lvl="2" marL="799200" rtl="0" algn="l">
              <a:lnSpc>
                <a:spcPct val="100000"/>
              </a:lnSpc>
              <a:spcBef>
                <a:spcPts val="500"/>
              </a:spcBef>
              <a:spcAft>
                <a:spcPts val="0"/>
              </a:spcAft>
              <a:buClr>
                <a:srgbClr val="58595B"/>
              </a:buClr>
              <a:buSzPts val="1600"/>
              <a:buFont typeface="Arial"/>
              <a:buChar char="•"/>
            </a:pPr>
            <a:r>
              <a:rPr lang="en-US"/>
              <a:t>Déplacer (si la catégorie de fichier est configurée pour)</a:t>
            </a:r>
            <a:endParaRPr/>
          </a:p>
          <a:p>
            <a:pPr indent="-266700" lvl="2" marL="799200" rtl="0" algn="l">
              <a:lnSpc>
                <a:spcPct val="100000"/>
              </a:lnSpc>
              <a:spcBef>
                <a:spcPts val="500"/>
              </a:spcBef>
              <a:spcAft>
                <a:spcPts val="0"/>
              </a:spcAft>
              <a:buClr>
                <a:srgbClr val="58595B"/>
              </a:buClr>
              <a:buSzPts val="1600"/>
              <a:buFont typeface="Arial"/>
              <a:buChar char="•"/>
            </a:pPr>
            <a:r>
              <a:rPr lang="en-US"/>
              <a:t>Vers la suppression</a:t>
            </a:r>
            <a:endParaRPr/>
          </a:p>
          <a:p>
            <a:pPr indent="-266400" lvl="1" marL="532800" rtl="0" algn="l">
              <a:lnSpc>
                <a:spcPct val="100000"/>
              </a:lnSpc>
              <a:spcBef>
                <a:spcPts val="500"/>
              </a:spcBef>
              <a:spcAft>
                <a:spcPts val="0"/>
              </a:spcAft>
              <a:buClr>
                <a:srgbClr val="2A78AA"/>
              </a:buClr>
              <a:buSzPts val="1800"/>
              <a:buFont typeface="Arial"/>
              <a:buChar char="•"/>
            </a:pPr>
            <a:r>
              <a:rPr lang="en-US"/>
              <a:t>Déplacement des fichiers "à déplacer" (à partir de la version 5.3)</a:t>
            </a:r>
            <a:endParaRPr/>
          </a:p>
          <a:p>
            <a:pPr indent="-266700" lvl="2" marL="799200" rtl="0" algn="l">
              <a:lnSpc>
                <a:spcPct val="100000"/>
              </a:lnSpc>
              <a:spcBef>
                <a:spcPts val="500"/>
              </a:spcBef>
              <a:spcAft>
                <a:spcPts val="0"/>
              </a:spcAft>
              <a:buClr>
                <a:srgbClr val="58595B"/>
              </a:buClr>
              <a:buSzPts val="1600"/>
              <a:buFont typeface="Arial"/>
              <a:buChar char="•"/>
            </a:pPr>
            <a:r>
              <a:rPr lang="en-US"/>
              <a:t>Fichiers marqués comme "à supprimer" lorsqu'ils sont terminés</a:t>
            </a:r>
            <a:endParaRPr/>
          </a:p>
          <a:p>
            <a:pPr indent="-266400" lvl="1" marL="532800" rtl="0" algn="l">
              <a:lnSpc>
                <a:spcPct val="100000"/>
              </a:lnSpc>
              <a:spcBef>
                <a:spcPts val="500"/>
              </a:spcBef>
              <a:spcAft>
                <a:spcPts val="0"/>
              </a:spcAft>
              <a:buClr>
                <a:srgbClr val="2A78AA"/>
              </a:buClr>
              <a:buSzPts val="1800"/>
              <a:buFont typeface="Arial"/>
              <a:buChar char="•"/>
            </a:pPr>
            <a:r>
              <a:rPr lang="en-US"/>
              <a:t>Suppression des fichiers "à supprimer</a:t>
            </a:r>
            <a:endParaRPr/>
          </a:p>
          <a:p>
            <a:pPr indent="-266700" lvl="2" marL="799200" rtl="0" algn="l">
              <a:lnSpc>
                <a:spcPct val="100000"/>
              </a:lnSpc>
              <a:spcBef>
                <a:spcPts val="500"/>
              </a:spcBef>
              <a:spcAft>
                <a:spcPts val="0"/>
              </a:spcAft>
              <a:buClr>
                <a:srgbClr val="58595B"/>
              </a:buClr>
              <a:buSzPts val="1600"/>
              <a:buFont typeface="Arial"/>
              <a:buChar char="•"/>
            </a:pPr>
            <a:r>
              <a:rPr lang="en-US"/>
              <a:t>Pour chaque fichier : suppression du dépôt de fichiers et de la base de données d'indexation</a:t>
            </a:r>
            <a:endParaRPr/>
          </a:p>
          <a:p>
            <a:pPr indent="-266400" lvl="1" marL="532800" rtl="0" algn="l">
              <a:lnSpc>
                <a:spcPct val="100000"/>
              </a:lnSpc>
              <a:spcBef>
                <a:spcPts val="500"/>
              </a:spcBef>
              <a:spcAft>
                <a:spcPts val="0"/>
              </a:spcAft>
              <a:buClr>
                <a:srgbClr val="2A78AA"/>
              </a:buClr>
              <a:buSzPts val="1800"/>
              <a:buFont typeface="Arial"/>
              <a:buChar char="•"/>
            </a:pPr>
            <a:r>
              <a:rPr lang="en-US"/>
              <a:t>Suppression des données OBS (à partir de la version 5.4)</a:t>
            </a:r>
            <a:endParaRPr/>
          </a:p>
          <a:p>
            <a:pPr indent="-266700" lvl="2" marL="799200" rtl="0" algn="l">
              <a:lnSpc>
                <a:spcPct val="100000"/>
              </a:lnSpc>
              <a:spcBef>
                <a:spcPts val="500"/>
              </a:spcBef>
              <a:spcAft>
                <a:spcPts val="0"/>
              </a:spcAft>
              <a:buClr>
                <a:srgbClr val="58595B"/>
              </a:buClr>
              <a:buSzPts val="1600"/>
              <a:buFont typeface="Arial"/>
              <a:buChar char="•"/>
            </a:pPr>
            <a:r>
              <a:rPr lang="en-US"/>
              <a:t>Données supprimées dans la base de données</a:t>
            </a:r>
            <a:endParaRPr/>
          </a:p>
          <a:p>
            <a:pPr indent="-266700" lvl="0" marL="266700" rtl="0" algn="l">
              <a:lnSpc>
                <a:spcPct val="100000"/>
              </a:lnSpc>
              <a:spcBef>
                <a:spcPts val="500"/>
              </a:spcBef>
              <a:spcAft>
                <a:spcPts val="0"/>
              </a:spcAft>
              <a:buClr>
                <a:srgbClr val="58595B"/>
              </a:buClr>
              <a:buSzPts val="2000"/>
              <a:buFont typeface="Arial"/>
              <a:buChar char="•"/>
            </a:pPr>
            <a:r>
              <a:rPr lang="en-US"/>
              <a:t>Le </a:t>
            </a:r>
            <a:r>
              <a:rPr lang="en-US"/>
              <a:t>cleaner</a:t>
            </a:r>
            <a:r>
              <a:rPr lang="en-US"/>
              <a:t> peut également supprimer les fichiers qui ne sont pas indexés dans la base de données.</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1" name="Shape 901"/>
        <p:cNvGrpSpPr/>
        <p:nvPr/>
      </p:nvGrpSpPr>
      <p:grpSpPr>
        <a:xfrm>
          <a:off x="0" y="0"/>
          <a:ext cx="0" cy="0"/>
          <a:chOff x="0" y="0"/>
          <a:chExt cx="0" cy="0"/>
        </a:xfrm>
      </p:grpSpPr>
      <p:sp>
        <p:nvSpPr>
          <p:cNvPr id="902" name="Google Shape;902;p113"/>
          <p:cNvSpPr txBox="1"/>
          <p:nvPr>
            <p:ph type="title"/>
          </p:nvPr>
        </p:nvSpPr>
        <p:spPr>
          <a:xfrm>
            <a:off x="2195736" y="1696219"/>
            <a:ext cx="6408712" cy="1300733"/>
          </a:xfrm>
          <a:prstGeom prst="rect">
            <a:avLst/>
          </a:prstGeom>
          <a:noFill/>
          <a:ln>
            <a:noFill/>
          </a:ln>
        </p:spPr>
        <p:txBody>
          <a:bodyPr anchorCtr="0" anchor="b" bIns="45700" lIns="0" spcFirstLastPara="1" rIns="0" wrap="square" tIns="45700">
            <a:normAutofit/>
          </a:bodyPr>
          <a:lstStyle/>
          <a:p>
            <a:pPr indent="0" lvl="0" marL="0" rtl="0" algn="l">
              <a:lnSpc>
                <a:spcPct val="90000"/>
              </a:lnSpc>
              <a:spcBef>
                <a:spcPts val="0"/>
              </a:spcBef>
              <a:spcAft>
                <a:spcPts val="0"/>
              </a:spcAft>
              <a:buClr>
                <a:srgbClr val="58595B"/>
              </a:buClr>
              <a:buSzPts val="2800"/>
              <a:buFont typeface="Arial"/>
              <a:buNone/>
            </a:pPr>
            <a:r>
              <a:rPr lang="en-US"/>
              <a:t>Des questions ?</a:t>
            </a:r>
            <a:endParaRPr/>
          </a:p>
        </p:txBody>
      </p:sp>
      <p:sp>
        <p:nvSpPr>
          <p:cNvPr id="903" name="Google Shape;903;p113"/>
          <p:cNvSpPr txBox="1"/>
          <p:nvPr>
            <p:ph idx="1" type="body"/>
          </p:nvPr>
        </p:nvSpPr>
        <p:spPr>
          <a:xfrm>
            <a:off x="2915816" y="3219161"/>
            <a:ext cx="5976664" cy="2688849"/>
          </a:xfrm>
          <a:prstGeom prst="rect">
            <a:avLst/>
          </a:prstGeom>
          <a:noFill/>
          <a:ln>
            <a:noFill/>
          </a:ln>
        </p:spPr>
        <p:txBody>
          <a:bodyPr anchorCtr="0" anchor="t" bIns="45700" lIns="0" spcFirstLastPara="1" rIns="0" wrap="square" tIns="45700">
            <a:normAutofit/>
          </a:bodyPr>
          <a:lstStyle/>
          <a:p>
            <a:pPr indent="-120650" lvl="0" marL="285750" rtl="0" algn="l">
              <a:lnSpc>
                <a:spcPct val="100000"/>
              </a:lnSpc>
              <a:spcBef>
                <a:spcPts val="0"/>
              </a:spcBef>
              <a:spcAft>
                <a:spcPts val="0"/>
              </a:spcAft>
              <a:buClr>
                <a:srgbClr val="2A78AA"/>
              </a:buClr>
              <a:buSzPts val="2600"/>
              <a:buFont typeface="Arial"/>
              <a:buNone/>
            </a:pPr>
            <a:r>
              <a:t/>
            </a:r>
            <a:endParaRPr>
              <a:solidFill>
                <a:srgbClr val="C6D8F1"/>
              </a:solidFil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7" name="Shape 907"/>
        <p:cNvGrpSpPr/>
        <p:nvPr/>
      </p:nvGrpSpPr>
      <p:grpSpPr>
        <a:xfrm>
          <a:off x="0" y="0"/>
          <a:ext cx="0" cy="0"/>
          <a:chOff x="0" y="0"/>
          <a:chExt cx="0" cy="0"/>
        </a:xfrm>
      </p:grpSpPr>
      <p:sp>
        <p:nvSpPr>
          <p:cNvPr id="908" name="Google Shape;908;p114"/>
          <p:cNvSpPr txBox="1"/>
          <p:nvPr>
            <p:ph type="title"/>
          </p:nvPr>
        </p:nvSpPr>
        <p:spPr>
          <a:xfrm>
            <a:off x="1043608" y="-1"/>
            <a:ext cx="7560840" cy="702000"/>
          </a:xfrm>
          <a:prstGeom prst="rect">
            <a:avLst/>
          </a:prstGeom>
          <a:noFill/>
          <a:ln>
            <a:noFill/>
          </a:ln>
        </p:spPr>
        <p:txBody>
          <a:bodyPr anchorCtr="0" anchor="b" bIns="45700" lIns="0" spcFirstLastPara="1" rIns="0" wrap="square" tIns="45700">
            <a:normAutofit/>
          </a:bodyPr>
          <a:lstStyle/>
          <a:p>
            <a:pPr indent="0" lvl="0" marL="0" rtl="0" algn="l">
              <a:lnSpc>
                <a:spcPct val="90000"/>
              </a:lnSpc>
              <a:spcBef>
                <a:spcPts val="0"/>
              </a:spcBef>
              <a:spcAft>
                <a:spcPts val="0"/>
              </a:spcAft>
              <a:buClr>
                <a:srgbClr val="58595B"/>
              </a:buClr>
              <a:buSzPts val="2400"/>
              <a:buFont typeface="Arial"/>
              <a:buNone/>
            </a:pPr>
            <a:r>
              <a:rPr lang="en-US"/>
              <a:t>CIPS - </a:t>
            </a:r>
            <a:r>
              <a:rPr lang="en-US">
                <a:solidFill>
                  <a:srgbClr val="2A78AA"/>
                </a:solidFill>
              </a:rPr>
              <a:t>Sessions de formation</a:t>
            </a:r>
            <a:endParaRPr sz="1400">
              <a:solidFill>
                <a:srgbClr val="2A78AA"/>
              </a:solidFill>
            </a:endParaRPr>
          </a:p>
        </p:txBody>
      </p:sp>
      <p:sp>
        <p:nvSpPr>
          <p:cNvPr id="909" name="Google Shape;909;p114"/>
          <p:cNvSpPr/>
          <p:nvPr/>
        </p:nvSpPr>
        <p:spPr>
          <a:xfrm>
            <a:off x="575556" y="2206460"/>
            <a:ext cx="8316924" cy="1368152"/>
          </a:xfrm>
          <a:prstGeom prst="rect">
            <a:avLst/>
          </a:prstGeom>
          <a:noFill/>
          <a:ln cap="flat" cmpd="sng" w="38100">
            <a:solidFill>
              <a:srgbClr val="58595B"/>
            </a:solidFill>
            <a:prstDash val="dash"/>
            <a:miter lim="800000"/>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58595B"/>
                </a:solidFill>
                <a:latin typeface="Arial"/>
                <a:ea typeface="Arial"/>
                <a:cs typeface="Arial"/>
                <a:sym typeface="Arial"/>
              </a:rPr>
              <a:t>CIPS-DC</a:t>
            </a:r>
            <a:endParaRPr/>
          </a:p>
        </p:txBody>
      </p:sp>
      <p:sp>
        <p:nvSpPr>
          <p:cNvPr id="910" name="Google Shape;910;p114"/>
          <p:cNvSpPr/>
          <p:nvPr/>
        </p:nvSpPr>
        <p:spPr>
          <a:xfrm>
            <a:off x="854542" y="2569028"/>
            <a:ext cx="1872208" cy="866571"/>
          </a:xfrm>
          <a:prstGeom prst="rect">
            <a:avLst/>
          </a:prstGeom>
          <a:noFill/>
          <a:ln cap="flat" cmpd="sng" w="38100">
            <a:solidFill>
              <a:srgbClr val="2A78A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r">
              <a:spcBef>
                <a:spcPts val="0"/>
              </a:spcBef>
              <a:spcAft>
                <a:spcPts val="0"/>
              </a:spcAft>
              <a:buNone/>
            </a:pPr>
            <a:r>
              <a:rPr lang="en-US" sz="1800">
                <a:solidFill>
                  <a:srgbClr val="2A78AA"/>
                </a:solidFill>
                <a:latin typeface="Arial"/>
                <a:ea typeface="Arial"/>
                <a:cs typeface="Arial"/>
                <a:sym typeface="Arial"/>
              </a:rPr>
              <a:t>CIPS-DS</a:t>
            </a:r>
            <a:endParaRPr/>
          </a:p>
        </p:txBody>
      </p:sp>
      <p:sp>
        <p:nvSpPr>
          <p:cNvPr id="911" name="Google Shape;911;p114"/>
          <p:cNvSpPr/>
          <p:nvPr/>
        </p:nvSpPr>
        <p:spPr>
          <a:xfrm>
            <a:off x="2368128" y="3864382"/>
            <a:ext cx="2016224" cy="866570"/>
          </a:xfrm>
          <a:prstGeom prst="rect">
            <a:avLst/>
          </a:prstGeom>
          <a:noFill/>
          <a:ln cap="flat" cmpd="sng" w="38100">
            <a:solidFill>
              <a:srgbClr val="58595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r">
              <a:spcBef>
                <a:spcPts val="0"/>
              </a:spcBef>
              <a:spcAft>
                <a:spcPts val="0"/>
              </a:spcAft>
              <a:buNone/>
            </a:pPr>
            <a:r>
              <a:rPr lang="en-US" sz="1800">
                <a:solidFill>
                  <a:srgbClr val="58595B"/>
                </a:solidFill>
                <a:latin typeface="Arial"/>
                <a:ea typeface="Arial"/>
                <a:cs typeface="Arial"/>
                <a:sym typeface="Arial"/>
              </a:rPr>
              <a:t>CIPS-LAB</a:t>
            </a:r>
            <a:endParaRPr/>
          </a:p>
        </p:txBody>
      </p:sp>
      <p:cxnSp>
        <p:nvCxnSpPr>
          <p:cNvPr id="912" name="Google Shape;912;p114"/>
          <p:cNvCxnSpPr>
            <a:stCxn id="910" idx="2"/>
            <a:endCxn id="911" idx="1"/>
          </p:cNvCxnSpPr>
          <p:nvPr/>
        </p:nvCxnSpPr>
        <p:spPr>
          <a:xfrm>
            <a:off x="1790646" y="3435599"/>
            <a:ext cx="577500" cy="862200"/>
          </a:xfrm>
          <a:prstGeom prst="straightConnector1">
            <a:avLst/>
          </a:prstGeom>
          <a:noFill/>
          <a:ln cap="flat" cmpd="sng" w="38100">
            <a:solidFill>
              <a:srgbClr val="FFCC00"/>
            </a:solidFill>
            <a:prstDash val="solid"/>
            <a:miter lim="800000"/>
            <a:headEnd len="sm" w="sm" type="none"/>
            <a:tailEnd len="med" w="med" type="triangle"/>
          </a:ln>
        </p:spPr>
      </p:cxnSp>
      <p:sp>
        <p:nvSpPr>
          <p:cNvPr id="913" name="Google Shape;913;p114"/>
          <p:cNvSpPr/>
          <p:nvPr/>
        </p:nvSpPr>
        <p:spPr>
          <a:xfrm>
            <a:off x="6804248" y="2560297"/>
            <a:ext cx="1872208" cy="866570"/>
          </a:xfrm>
          <a:prstGeom prst="rect">
            <a:avLst/>
          </a:prstGeom>
          <a:noFill/>
          <a:ln cap="flat" cmpd="sng" w="38100">
            <a:solidFill>
              <a:srgbClr val="58595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r">
              <a:spcBef>
                <a:spcPts val="0"/>
              </a:spcBef>
              <a:spcAft>
                <a:spcPts val="0"/>
              </a:spcAft>
              <a:buNone/>
            </a:pPr>
            <a:r>
              <a:rPr lang="en-US" sz="1800">
                <a:solidFill>
                  <a:srgbClr val="58595B"/>
                </a:solidFill>
                <a:latin typeface="Arial"/>
                <a:ea typeface="Arial"/>
                <a:cs typeface="Arial"/>
                <a:sym typeface="Arial"/>
              </a:rPr>
              <a:t>CIPS-DE</a:t>
            </a:r>
            <a:endParaRPr/>
          </a:p>
        </p:txBody>
      </p:sp>
      <p:cxnSp>
        <p:nvCxnSpPr>
          <p:cNvPr id="914" name="Google Shape;914;p114"/>
          <p:cNvCxnSpPr>
            <a:stCxn id="915" idx="3"/>
            <a:endCxn id="913" idx="2"/>
          </p:cNvCxnSpPr>
          <p:nvPr/>
        </p:nvCxnSpPr>
        <p:spPr>
          <a:xfrm flipH="1" rot="10800000">
            <a:off x="6948264" y="3426900"/>
            <a:ext cx="792000" cy="865200"/>
          </a:xfrm>
          <a:prstGeom prst="straightConnector1">
            <a:avLst/>
          </a:prstGeom>
          <a:noFill/>
          <a:ln cap="flat" cmpd="sng" w="38100">
            <a:solidFill>
              <a:srgbClr val="FFCC00"/>
            </a:solidFill>
            <a:prstDash val="solid"/>
            <a:miter lim="800000"/>
            <a:headEnd len="sm" w="sm" type="none"/>
            <a:tailEnd len="med" w="med" type="triangle"/>
          </a:ln>
        </p:spPr>
      </p:cxnSp>
      <p:sp>
        <p:nvSpPr>
          <p:cNvPr id="915" name="Google Shape;915;p114"/>
          <p:cNvSpPr/>
          <p:nvPr/>
        </p:nvSpPr>
        <p:spPr>
          <a:xfrm>
            <a:off x="4932040" y="3858815"/>
            <a:ext cx="2016224" cy="866570"/>
          </a:xfrm>
          <a:prstGeom prst="rect">
            <a:avLst/>
          </a:prstGeom>
          <a:noFill/>
          <a:ln cap="flat" cmpd="sng" w="38100">
            <a:solidFill>
              <a:srgbClr val="58595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r">
              <a:spcBef>
                <a:spcPts val="0"/>
              </a:spcBef>
              <a:spcAft>
                <a:spcPts val="0"/>
              </a:spcAft>
              <a:buNone/>
            </a:pPr>
            <a:r>
              <a:rPr lang="en-US" sz="1800">
                <a:solidFill>
                  <a:srgbClr val="58595B"/>
                </a:solidFill>
                <a:latin typeface="Arial"/>
                <a:ea typeface="Arial"/>
                <a:cs typeface="Arial"/>
                <a:sym typeface="Arial"/>
              </a:rPr>
              <a:t>CIPS-TC</a:t>
            </a:r>
            <a:endParaRPr/>
          </a:p>
        </p:txBody>
      </p:sp>
      <p:cxnSp>
        <p:nvCxnSpPr>
          <p:cNvPr id="916" name="Google Shape;916;p114"/>
          <p:cNvCxnSpPr>
            <a:stCxn id="911" idx="3"/>
            <a:endCxn id="915" idx="1"/>
          </p:cNvCxnSpPr>
          <p:nvPr/>
        </p:nvCxnSpPr>
        <p:spPr>
          <a:xfrm flipH="1" rot="10800000">
            <a:off x="4384352" y="4291967"/>
            <a:ext cx="547800" cy="5700"/>
          </a:xfrm>
          <a:prstGeom prst="straightConnector1">
            <a:avLst/>
          </a:prstGeom>
          <a:noFill/>
          <a:ln cap="flat" cmpd="sng" w="38100">
            <a:solidFill>
              <a:srgbClr val="FFCC00"/>
            </a:solidFill>
            <a:prstDash val="solid"/>
            <a:miter lim="800000"/>
            <a:headEnd len="sm" w="sm" type="none"/>
            <a:tailEnd len="med" w="med" type="triangle"/>
          </a:ln>
        </p:spPr>
      </p:cxnSp>
      <p:pic>
        <p:nvPicPr>
          <p:cNvPr descr="Une image contenant cercle, symbole, Graphique, Symétrie&#10;&#10;Description générée automatiquement" id="917" name="Google Shape;917;p114"/>
          <p:cNvPicPr preferRelativeResize="0"/>
          <p:nvPr/>
        </p:nvPicPr>
        <p:blipFill rotWithShape="1">
          <a:blip r:embed="rId3">
            <a:alphaModFix/>
          </a:blip>
          <a:srcRect b="0" l="0" r="0" t="0"/>
          <a:stretch/>
        </p:blipFill>
        <p:spPr>
          <a:xfrm>
            <a:off x="6829781" y="2583956"/>
            <a:ext cx="826747" cy="826747"/>
          </a:xfrm>
          <a:prstGeom prst="rect">
            <a:avLst/>
          </a:prstGeom>
          <a:noFill/>
          <a:ln>
            <a:noFill/>
          </a:ln>
        </p:spPr>
      </p:pic>
      <p:pic>
        <p:nvPicPr>
          <p:cNvPr descr="Une image contenant cercle, Graphique, symbole, logo&#10;&#10;Description générée automatiquement" id="918" name="Google Shape;918;p114"/>
          <p:cNvPicPr preferRelativeResize="0"/>
          <p:nvPr/>
        </p:nvPicPr>
        <p:blipFill rotWithShape="1">
          <a:blip r:embed="rId4">
            <a:alphaModFix/>
          </a:blip>
          <a:srcRect b="0" l="0" r="0" t="0"/>
          <a:stretch/>
        </p:blipFill>
        <p:spPr>
          <a:xfrm>
            <a:off x="2401165" y="3890758"/>
            <a:ext cx="802683" cy="802683"/>
          </a:xfrm>
          <a:prstGeom prst="rect">
            <a:avLst/>
          </a:prstGeom>
          <a:noFill/>
          <a:ln>
            <a:noFill/>
          </a:ln>
        </p:spPr>
      </p:pic>
      <p:pic>
        <p:nvPicPr>
          <p:cNvPr descr="Une image contenant cercle, symbole, Graphique, logo&#10;&#10;Description générée automatiquement" id="919" name="Google Shape;919;p114"/>
          <p:cNvPicPr preferRelativeResize="0"/>
          <p:nvPr/>
        </p:nvPicPr>
        <p:blipFill rotWithShape="1">
          <a:blip r:embed="rId5">
            <a:alphaModFix/>
          </a:blip>
          <a:srcRect b="0" l="0" r="0" t="0"/>
          <a:stretch/>
        </p:blipFill>
        <p:spPr>
          <a:xfrm>
            <a:off x="4962520" y="3883821"/>
            <a:ext cx="828966" cy="828966"/>
          </a:xfrm>
          <a:prstGeom prst="rect">
            <a:avLst/>
          </a:prstGeom>
          <a:noFill/>
          <a:ln>
            <a:noFill/>
          </a:ln>
        </p:spPr>
      </p:pic>
      <p:sp>
        <p:nvSpPr>
          <p:cNvPr id="920" name="Google Shape;920;p114"/>
          <p:cNvSpPr txBox="1"/>
          <p:nvPr/>
        </p:nvSpPr>
        <p:spPr>
          <a:xfrm>
            <a:off x="1475656" y="1199238"/>
            <a:ext cx="198451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FFCC00"/>
                </a:solidFill>
                <a:latin typeface="Arial"/>
                <a:ea typeface="Arial"/>
                <a:cs typeface="Arial"/>
                <a:sym typeface="Arial"/>
              </a:rPr>
              <a:t>Vous êtes ici</a:t>
            </a:r>
            <a:endParaRPr/>
          </a:p>
        </p:txBody>
      </p:sp>
      <p:cxnSp>
        <p:nvCxnSpPr>
          <p:cNvPr id="921" name="Google Shape;921;p114"/>
          <p:cNvCxnSpPr>
            <a:stCxn id="920" idx="2"/>
            <a:endCxn id="910" idx="0"/>
          </p:cNvCxnSpPr>
          <p:nvPr/>
        </p:nvCxnSpPr>
        <p:spPr>
          <a:xfrm flipH="1">
            <a:off x="1790515" y="1568570"/>
            <a:ext cx="677400" cy="1000500"/>
          </a:xfrm>
          <a:prstGeom prst="straightConnector1">
            <a:avLst/>
          </a:prstGeom>
          <a:noFill/>
          <a:ln cap="flat" cmpd="sng" w="38100">
            <a:solidFill>
              <a:srgbClr val="FFCC00"/>
            </a:solidFill>
            <a:prstDash val="solid"/>
            <a:miter lim="800000"/>
            <a:headEnd len="sm" w="sm" type="none"/>
            <a:tailEnd len="med" w="med" type="triangle"/>
          </a:ln>
        </p:spPr>
      </p:cxnSp>
      <p:pic>
        <p:nvPicPr>
          <p:cNvPr descr="Une image contenant cercle, symbole, Graphique, Symétrie&#10;&#10;Description générée automatiquement" id="922" name="Google Shape;922;p114"/>
          <p:cNvPicPr preferRelativeResize="0"/>
          <p:nvPr/>
        </p:nvPicPr>
        <p:blipFill rotWithShape="1">
          <a:blip r:embed="rId6">
            <a:alphaModFix/>
          </a:blip>
          <a:srcRect b="0" l="0" r="0" t="0"/>
          <a:stretch/>
        </p:blipFill>
        <p:spPr>
          <a:xfrm>
            <a:off x="180446" y="1811350"/>
            <a:ext cx="790220" cy="790220"/>
          </a:xfrm>
          <a:prstGeom prst="rect">
            <a:avLst/>
          </a:prstGeom>
          <a:noFill/>
          <a:ln>
            <a:noFill/>
          </a:ln>
        </p:spPr>
      </p:pic>
      <p:pic>
        <p:nvPicPr>
          <p:cNvPr descr="Une image contenant cercle, Graphique, symbole, logo&#10;&#10;Description générée automatiquement" id="923" name="Google Shape;923;p114"/>
          <p:cNvPicPr preferRelativeResize="0"/>
          <p:nvPr/>
        </p:nvPicPr>
        <p:blipFill rotWithShape="1">
          <a:blip r:embed="rId7">
            <a:alphaModFix/>
          </a:blip>
          <a:srcRect b="0" l="0" r="0" t="0"/>
          <a:stretch/>
        </p:blipFill>
        <p:spPr>
          <a:xfrm>
            <a:off x="882483" y="2588005"/>
            <a:ext cx="835025" cy="833670"/>
          </a:xfrm>
          <a:prstGeom prst="rect">
            <a:avLst/>
          </a:prstGeom>
          <a:noFill/>
          <a:ln>
            <a:noFill/>
          </a:ln>
        </p:spPr>
      </p:pic>
      <p:sp>
        <p:nvSpPr>
          <p:cNvPr id="924" name="Google Shape;924;p114"/>
          <p:cNvSpPr txBox="1"/>
          <p:nvPr>
            <p:ph idx="1" type="body"/>
          </p:nvPr>
        </p:nvSpPr>
        <p:spPr>
          <a:xfrm>
            <a:off x="539750" y="5079073"/>
            <a:ext cx="8352730" cy="1590014"/>
          </a:xfrm>
          <a:prstGeom prst="rect">
            <a:avLst/>
          </a:prstGeom>
          <a:noFill/>
          <a:ln>
            <a:noFill/>
          </a:ln>
        </p:spPr>
        <p:txBody>
          <a:bodyPr anchorCtr="0" anchor="t" bIns="45700" lIns="0" spcFirstLastPara="1" rIns="0" wrap="square" tIns="45700">
            <a:normAutofit lnSpcReduction="10000"/>
          </a:bodyPr>
          <a:lstStyle/>
          <a:p>
            <a:pPr indent="-266700" lvl="0" marL="266700" rtl="0" algn="l">
              <a:lnSpc>
                <a:spcPct val="100000"/>
              </a:lnSpc>
              <a:spcBef>
                <a:spcPts val="0"/>
              </a:spcBef>
              <a:spcAft>
                <a:spcPts val="0"/>
              </a:spcAft>
              <a:buClr>
                <a:srgbClr val="58595B"/>
              </a:buClr>
              <a:buSzPts val="2000"/>
              <a:buFont typeface="Arial"/>
              <a:buChar char="•"/>
            </a:pPr>
            <a:r>
              <a:rPr lang="en-US"/>
              <a:t>Le CIPS-DS dans le cas des satellites</a:t>
            </a:r>
            <a:endParaRPr/>
          </a:p>
          <a:p>
            <a:pPr indent="-266400" lvl="1" marL="532800" rtl="0" algn="l">
              <a:lnSpc>
                <a:spcPct val="100000"/>
              </a:lnSpc>
              <a:spcBef>
                <a:spcPts val="500"/>
              </a:spcBef>
              <a:spcAft>
                <a:spcPts val="0"/>
              </a:spcAft>
              <a:buClr>
                <a:srgbClr val="2A78AA"/>
              </a:buClr>
              <a:buSzPts val="1800"/>
              <a:buFont typeface="Arial"/>
              <a:buChar char="•"/>
            </a:pPr>
            <a:r>
              <a:rPr lang="en-US"/>
              <a:t>Pour stocker des fichiers de données dans les "Catégories de fichiers" (entrée / sortie)</a:t>
            </a:r>
            <a:endParaRPr/>
          </a:p>
          <a:p>
            <a:pPr indent="-266400" lvl="1" marL="532800" rtl="0" algn="l">
              <a:lnSpc>
                <a:spcPct val="100000"/>
              </a:lnSpc>
              <a:spcBef>
                <a:spcPts val="500"/>
              </a:spcBef>
              <a:spcAft>
                <a:spcPts val="0"/>
              </a:spcAft>
              <a:buClr>
                <a:srgbClr val="2A78AA"/>
              </a:buClr>
              <a:buSzPts val="1800"/>
              <a:buFont typeface="Arial"/>
              <a:buChar char="•"/>
            </a:pPr>
            <a:r>
              <a:rPr lang="en-US"/>
              <a:t>Pour donner accès à ces fichiers</a:t>
            </a:r>
            <a:endParaRPr/>
          </a:p>
          <a:p>
            <a:pPr indent="-266400" lvl="1" marL="532800" rtl="0" algn="l">
              <a:lnSpc>
                <a:spcPct val="100000"/>
              </a:lnSpc>
              <a:spcBef>
                <a:spcPts val="500"/>
              </a:spcBef>
              <a:spcAft>
                <a:spcPts val="0"/>
              </a:spcAft>
              <a:buClr>
                <a:srgbClr val="2A78AA"/>
              </a:buClr>
              <a:buSzPts val="1800"/>
              <a:buFont typeface="Arial"/>
              <a:buChar char="•"/>
            </a:pPr>
            <a:r>
              <a:rPr lang="en-US"/>
              <a:t>Pour supprimer d'anciens fichiers inutilisés</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8" name="Shape 928"/>
        <p:cNvGrpSpPr/>
        <p:nvPr/>
      </p:nvGrpSpPr>
      <p:grpSpPr>
        <a:xfrm>
          <a:off x="0" y="0"/>
          <a:ext cx="0" cy="0"/>
          <a:chOff x="0" y="0"/>
          <a:chExt cx="0" cy="0"/>
        </a:xfrm>
      </p:grpSpPr>
      <p:sp>
        <p:nvSpPr>
          <p:cNvPr id="929" name="Google Shape;929;p115"/>
          <p:cNvSpPr txBox="1"/>
          <p:nvPr>
            <p:ph idx="1" type="body"/>
          </p:nvPr>
        </p:nvSpPr>
        <p:spPr>
          <a:xfrm>
            <a:off x="3938587" y="2654300"/>
            <a:ext cx="4834051" cy="3078163"/>
          </a:xfrm>
          <a:prstGeom prst="rect">
            <a:avLst/>
          </a:prstGeom>
          <a:noFill/>
          <a:ln>
            <a:noFill/>
          </a:ln>
        </p:spPr>
        <p:txBody>
          <a:bodyPr anchorCtr="0" anchor="ctr" bIns="45700" lIns="0" spcFirstLastPara="1" rIns="0" wrap="square" tIns="45700">
            <a:normAutofit/>
          </a:bodyPr>
          <a:lstStyle/>
          <a:p>
            <a:pPr indent="0" lvl="0" marL="0" rtl="0" algn="ctr">
              <a:lnSpc>
                <a:spcPct val="100000"/>
              </a:lnSpc>
              <a:spcBef>
                <a:spcPts val="0"/>
              </a:spcBef>
              <a:spcAft>
                <a:spcPts val="0"/>
              </a:spcAft>
              <a:buClr>
                <a:srgbClr val="58595B"/>
              </a:buClr>
              <a:buSzPts val="2400"/>
              <a:buFont typeface="Arial"/>
              <a:buNone/>
            </a:pPr>
            <a:r>
              <a:rPr lang="en-US"/>
              <a:t>Merci de votre attention !</a:t>
            </a:r>
            <a:br>
              <a:rPr lang="en-US"/>
            </a:br>
            <a:endParaRPr sz="600"/>
          </a:p>
          <a:p>
            <a:pPr indent="0" lvl="0" marL="0" rtl="0" algn="ctr">
              <a:lnSpc>
                <a:spcPct val="100000"/>
              </a:lnSpc>
              <a:spcBef>
                <a:spcPts val="500"/>
              </a:spcBef>
              <a:spcAft>
                <a:spcPts val="0"/>
              </a:spcAft>
              <a:buClr>
                <a:srgbClr val="58595B"/>
              </a:buClr>
              <a:buSzPts val="2400"/>
              <a:buFont typeface="Arial"/>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12"/>
          <p:cNvSpPr txBox="1"/>
          <p:nvPr>
            <p:ph type="title"/>
          </p:nvPr>
        </p:nvSpPr>
        <p:spPr>
          <a:xfrm>
            <a:off x="2195736" y="1696219"/>
            <a:ext cx="6408712" cy="1300733"/>
          </a:xfrm>
          <a:prstGeom prst="rect">
            <a:avLst/>
          </a:prstGeom>
          <a:noFill/>
          <a:ln>
            <a:noFill/>
          </a:ln>
        </p:spPr>
        <p:txBody>
          <a:bodyPr anchorCtr="0" anchor="b" bIns="45700" lIns="0" spcFirstLastPara="1" rIns="0" wrap="square" tIns="45700">
            <a:normAutofit/>
          </a:bodyPr>
          <a:lstStyle/>
          <a:p>
            <a:pPr indent="0" lvl="0" marL="0" rtl="0" algn="l">
              <a:lnSpc>
                <a:spcPct val="90000"/>
              </a:lnSpc>
              <a:spcBef>
                <a:spcPts val="0"/>
              </a:spcBef>
              <a:spcAft>
                <a:spcPts val="0"/>
              </a:spcAft>
              <a:buClr>
                <a:srgbClr val="58595B"/>
              </a:buClr>
              <a:buSzPts val="2800"/>
              <a:buFont typeface="Arial"/>
              <a:buNone/>
            </a:pPr>
            <a:r>
              <a:rPr lang="en-US"/>
              <a:t>Présentation générale</a:t>
            </a:r>
            <a:endParaRPr/>
          </a:p>
        </p:txBody>
      </p:sp>
      <p:sp>
        <p:nvSpPr>
          <p:cNvPr id="168" name="Google Shape;168;p12"/>
          <p:cNvSpPr txBox="1"/>
          <p:nvPr>
            <p:ph idx="1" type="body"/>
          </p:nvPr>
        </p:nvSpPr>
        <p:spPr>
          <a:xfrm>
            <a:off x="2915816" y="3219161"/>
            <a:ext cx="5976664" cy="2688849"/>
          </a:xfrm>
          <a:prstGeom prst="rect">
            <a:avLst/>
          </a:prstGeom>
          <a:noFill/>
          <a:ln>
            <a:noFill/>
          </a:ln>
        </p:spPr>
        <p:txBody>
          <a:bodyPr anchorCtr="0" anchor="t" bIns="45700" lIns="0" spcFirstLastPara="1" rIns="0" wrap="square" tIns="45700">
            <a:normAutofit/>
          </a:bodyPr>
          <a:lstStyle/>
          <a:p>
            <a:pPr indent="-285750" lvl="0" marL="285750" rtl="0" algn="l">
              <a:lnSpc>
                <a:spcPct val="100000"/>
              </a:lnSpc>
              <a:spcBef>
                <a:spcPts val="0"/>
              </a:spcBef>
              <a:spcAft>
                <a:spcPts val="0"/>
              </a:spcAft>
              <a:buClr>
                <a:srgbClr val="C6D8F1"/>
              </a:buClr>
              <a:buSzPts val="2600"/>
              <a:buFont typeface="Arial"/>
              <a:buChar char="•"/>
            </a:pPr>
            <a:r>
              <a:rPr lang="en-US">
                <a:solidFill>
                  <a:srgbClr val="C6D8F1"/>
                </a:solidFill>
              </a:rPr>
              <a:t>Qu'est-ce que c'est ?</a:t>
            </a:r>
            <a:endParaRPr/>
          </a:p>
          <a:p>
            <a:pPr indent="-285750" lvl="0" marL="285750" rtl="0" algn="l">
              <a:lnSpc>
                <a:spcPct val="100000"/>
              </a:lnSpc>
              <a:spcBef>
                <a:spcPts val="500"/>
              </a:spcBef>
              <a:spcAft>
                <a:spcPts val="0"/>
              </a:spcAft>
              <a:buClr>
                <a:srgbClr val="C6D8F1"/>
              </a:buClr>
              <a:buSzPts val="2600"/>
              <a:buFont typeface="Arial"/>
              <a:buChar char="•"/>
            </a:pPr>
            <a:r>
              <a:rPr lang="en-US">
                <a:solidFill>
                  <a:srgbClr val="C6D8F1"/>
                </a:solidFill>
              </a:rPr>
              <a:t>Pourquoi ?</a:t>
            </a:r>
            <a:endParaRPr/>
          </a:p>
          <a:p>
            <a:pPr indent="-285750" lvl="0" marL="285750" rtl="0" algn="l">
              <a:lnSpc>
                <a:spcPct val="100000"/>
              </a:lnSpc>
              <a:spcBef>
                <a:spcPts val="500"/>
              </a:spcBef>
              <a:spcAft>
                <a:spcPts val="0"/>
              </a:spcAft>
              <a:buClr>
                <a:srgbClr val="C6D8F1"/>
              </a:buClr>
              <a:buSzPts val="2600"/>
              <a:buFont typeface="Arial"/>
              <a:buChar char="•"/>
            </a:pPr>
            <a:r>
              <a:rPr lang="en-US">
                <a:solidFill>
                  <a:srgbClr val="C6D8F1"/>
                </a:solidFill>
              </a:rPr>
              <a:t>Qui ?</a:t>
            </a:r>
            <a:endParaRPr/>
          </a:p>
          <a:p>
            <a:pPr indent="-285750" lvl="0" marL="285750" rtl="0" algn="l">
              <a:lnSpc>
                <a:spcPct val="100000"/>
              </a:lnSpc>
              <a:spcBef>
                <a:spcPts val="500"/>
              </a:spcBef>
              <a:spcAft>
                <a:spcPts val="0"/>
              </a:spcAft>
              <a:buClr>
                <a:srgbClr val="2A78AA"/>
              </a:buClr>
              <a:buSzPts val="2600"/>
              <a:buFont typeface="Arial"/>
              <a:buChar char="•"/>
            </a:pPr>
            <a:r>
              <a:rPr lang="en-US"/>
              <a:t>Versions</a:t>
            </a:r>
            <a:endParaRPr/>
          </a:p>
          <a:p>
            <a:pPr indent="-120650" lvl="0" marL="285750" rtl="0" algn="l">
              <a:lnSpc>
                <a:spcPct val="100000"/>
              </a:lnSpc>
              <a:spcBef>
                <a:spcPts val="500"/>
              </a:spcBef>
              <a:spcAft>
                <a:spcPts val="0"/>
              </a:spcAft>
              <a:buClr>
                <a:srgbClr val="2A78AA"/>
              </a:buClr>
              <a:buSzPts val="2600"/>
              <a:buFont typeface="Arial"/>
              <a:buNone/>
            </a:pPr>
            <a:r>
              <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13"/>
          <p:cNvSpPr txBox="1"/>
          <p:nvPr>
            <p:ph type="title"/>
          </p:nvPr>
        </p:nvSpPr>
        <p:spPr>
          <a:xfrm>
            <a:off x="1043608" y="-1"/>
            <a:ext cx="7560840" cy="702000"/>
          </a:xfrm>
          <a:prstGeom prst="rect">
            <a:avLst/>
          </a:prstGeom>
          <a:noFill/>
          <a:ln>
            <a:noFill/>
          </a:ln>
        </p:spPr>
        <p:txBody>
          <a:bodyPr anchorCtr="0" anchor="b" bIns="45700" lIns="0" spcFirstLastPara="1" rIns="0" wrap="square" tIns="45700">
            <a:normAutofit/>
          </a:bodyPr>
          <a:lstStyle/>
          <a:p>
            <a:pPr indent="0" lvl="0" marL="0" rtl="0" algn="l">
              <a:lnSpc>
                <a:spcPct val="90000"/>
              </a:lnSpc>
              <a:spcBef>
                <a:spcPts val="0"/>
              </a:spcBef>
              <a:spcAft>
                <a:spcPts val="0"/>
              </a:spcAft>
              <a:buClr>
                <a:srgbClr val="58595B"/>
              </a:buClr>
              <a:buSzPts val="2400"/>
              <a:buFont typeface="Arial"/>
              <a:buNone/>
            </a:pPr>
            <a:r>
              <a:rPr lang="en-US"/>
              <a:t>Présentation générale - </a:t>
            </a:r>
            <a:r>
              <a:rPr lang="en-US">
                <a:solidFill>
                  <a:srgbClr val="2A78AA"/>
                </a:solidFill>
              </a:rPr>
              <a:t>Versions</a:t>
            </a:r>
            <a:endParaRPr sz="1400"/>
          </a:p>
        </p:txBody>
      </p:sp>
      <p:sp>
        <p:nvSpPr>
          <p:cNvPr id="174" name="Google Shape;174;p13"/>
          <p:cNvSpPr txBox="1"/>
          <p:nvPr>
            <p:ph idx="1" type="body"/>
          </p:nvPr>
        </p:nvSpPr>
        <p:spPr>
          <a:xfrm>
            <a:off x="539750" y="980728"/>
            <a:ext cx="8352730" cy="5688360"/>
          </a:xfrm>
          <a:prstGeom prst="rect">
            <a:avLst/>
          </a:prstGeom>
          <a:noFill/>
          <a:ln>
            <a:noFill/>
          </a:ln>
        </p:spPr>
        <p:txBody>
          <a:bodyPr anchorCtr="0" anchor="t" bIns="45700" lIns="0" spcFirstLastPara="1" rIns="0" wrap="square" tIns="45700">
            <a:normAutofit/>
          </a:bodyPr>
          <a:lstStyle/>
          <a:p>
            <a:pPr indent="-266700" lvl="0" marL="266700" rtl="0" algn="l">
              <a:lnSpc>
                <a:spcPct val="100000"/>
              </a:lnSpc>
              <a:spcBef>
                <a:spcPts val="0"/>
              </a:spcBef>
              <a:spcAft>
                <a:spcPts val="0"/>
              </a:spcAft>
              <a:buClr>
                <a:srgbClr val="58595B"/>
              </a:buClr>
              <a:buSzPts val="2000"/>
              <a:buFont typeface="Arial"/>
              <a:buChar char="•"/>
            </a:pPr>
            <a:r>
              <a:rPr lang="en-US"/>
              <a:t>Versions du CIPS-DS</a:t>
            </a:r>
            <a:endParaRPr/>
          </a:p>
          <a:p>
            <a:pPr indent="-266400" lvl="1" marL="532800" rtl="0" algn="l">
              <a:lnSpc>
                <a:spcPct val="100000"/>
              </a:lnSpc>
              <a:spcBef>
                <a:spcPts val="500"/>
              </a:spcBef>
              <a:spcAft>
                <a:spcPts val="0"/>
              </a:spcAft>
              <a:buClr>
                <a:srgbClr val="2A78AA"/>
              </a:buClr>
              <a:buSzPts val="1800"/>
              <a:buFont typeface="Arial"/>
              <a:buChar char="•"/>
            </a:pPr>
            <a:r>
              <a:rPr lang="en-US"/>
              <a:t>5.2.0 : Avril 2023</a:t>
            </a:r>
            <a:endParaRPr/>
          </a:p>
          <a:p>
            <a:pPr indent="-266700" lvl="2" marL="799200" rtl="0" algn="l">
              <a:lnSpc>
                <a:spcPct val="100000"/>
              </a:lnSpc>
              <a:spcBef>
                <a:spcPts val="500"/>
              </a:spcBef>
              <a:spcAft>
                <a:spcPts val="0"/>
              </a:spcAft>
              <a:buClr>
                <a:srgbClr val="58595B"/>
              </a:buClr>
              <a:buSzPts val="1600"/>
              <a:buFont typeface="Arial"/>
              <a:buChar char="•"/>
            </a:pPr>
            <a:r>
              <a:rPr lang="en-US"/>
              <a:t>Première version de CIPS-DS (backend et portail)</a:t>
            </a:r>
            <a:endParaRPr/>
          </a:p>
          <a:p>
            <a:pPr indent="-266400" lvl="1" marL="532800" rtl="0" algn="l">
              <a:lnSpc>
                <a:spcPct val="100000"/>
              </a:lnSpc>
              <a:spcBef>
                <a:spcPts val="500"/>
              </a:spcBef>
              <a:spcAft>
                <a:spcPts val="0"/>
              </a:spcAft>
              <a:buClr>
                <a:srgbClr val="2A78AA"/>
              </a:buClr>
              <a:buSzPts val="1800"/>
              <a:buFont typeface="Arial"/>
              <a:buChar char="•"/>
            </a:pPr>
            <a:r>
              <a:rPr lang="en-US"/>
              <a:t>5.3.0 : Juillet 2023</a:t>
            </a:r>
            <a:endParaRPr/>
          </a:p>
          <a:p>
            <a:pPr indent="-266700" lvl="2" marL="799200" rtl="0" algn="l">
              <a:lnSpc>
                <a:spcPct val="100000"/>
              </a:lnSpc>
              <a:spcBef>
                <a:spcPts val="500"/>
              </a:spcBef>
              <a:spcAft>
                <a:spcPts val="0"/>
              </a:spcAft>
              <a:buClr>
                <a:srgbClr val="58595B"/>
              </a:buClr>
              <a:buSzPts val="1600"/>
              <a:buFont typeface="Arial"/>
              <a:buChar char="•"/>
            </a:pPr>
            <a:r>
              <a:rPr lang="en-US"/>
              <a:t>5.2.0 + évolutions (portail amélioré, permissions sur les catégories de fichiers, traitement de nouveaux types de fichiers en entrée, déplacement des fichiers avant leur suppression, ...)</a:t>
            </a:r>
            <a:endParaRPr/>
          </a:p>
          <a:p>
            <a:pPr indent="-266400" lvl="1" marL="532800" rtl="0" algn="l">
              <a:lnSpc>
                <a:spcPct val="100000"/>
              </a:lnSpc>
              <a:spcBef>
                <a:spcPts val="500"/>
              </a:spcBef>
              <a:spcAft>
                <a:spcPts val="0"/>
              </a:spcAft>
              <a:buClr>
                <a:srgbClr val="2A78AA"/>
              </a:buClr>
              <a:buSzPts val="1800"/>
              <a:buFont typeface="Arial"/>
              <a:buChar char="•"/>
            </a:pPr>
            <a:r>
              <a:rPr lang="en-US"/>
              <a:t>5.4.0 : septembre 2023</a:t>
            </a:r>
            <a:endParaRPr/>
          </a:p>
          <a:p>
            <a:pPr indent="-266700" lvl="2" marL="799200" rtl="0" algn="l">
              <a:lnSpc>
                <a:spcPct val="100000"/>
              </a:lnSpc>
              <a:spcBef>
                <a:spcPts val="500"/>
              </a:spcBef>
              <a:spcAft>
                <a:spcPts val="0"/>
              </a:spcAft>
              <a:buClr>
                <a:srgbClr val="58595B"/>
              </a:buClr>
              <a:buSzPts val="1600"/>
              <a:buFont typeface="Arial"/>
              <a:buChar char="•"/>
            </a:pPr>
            <a:r>
              <a:rPr lang="en-US"/>
              <a:t>5.3.0 + évolutions (base de données et API "OBS", tendance et simulation de stockage, priorités, notifications)</a:t>
            </a:r>
            <a:endParaRPr/>
          </a:p>
          <a:p>
            <a:pPr indent="-266400" lvl="1" marL="532800" rtl="0" algn="l">
              <a:lnSpc>
                <a:spcPct val="100000"/>
              </a:lnSpc>
              <a:spcBef>
                <a:spcPts val="500"/>
              </a:spcBef>
              <a:spcAft>
                <a:spcPts val="0"/>
              </a:spcAft>
              <a:buClr>
                <a:srgbClr val="2A78AA"/>
              </a:buClr>
              <a:buSzPts val="1800"/>
              <a:buFont typeface="Arial"/>
              <a:buChar char="•"/>
            </a:pPr>
            <a:r>
              <a:rPr lang="en-US"/>
              <a:t>5.5.0</a:t>
            </a:r>
            <a:endParaRPr/>
          </a:p>
          <a:p>
            <a:pPr indent="-266700" lvl="2" marL="799200" rtl="0" algn="l">
              <a:lnSpc>
                <a:spcPct val="100000"/>
              </a:lnSpc>
              <a:spcBef>
                <a:spcPts val="500"/>
              </a:spcBef>
              <a:spcAft>
                <a:spcPts val="0"/>
              </a:spcAft>
              <a:buClr>
                <a:srgbClr val="58595B"/>
              </a:buClr>
              <a:buSzPts val="1600"/>
              <a:buFont typeface="Arial"/>
              <a:buChar char="•"/>
            </a:pPr>
            <a:r>
              <a:rPr lang="en-US"/>
              <a:t>5.4.0 + évolutions (internationalisation, homogénéisation des catégories de fichiers, améliorations de l'ingestion, améliorations de l'API OBS, Rocky Linux 9, sauvegarde, ...) </a:t>
            </a:r>
            <a:endParaRPr/>
          </a:p>
          <a:p>
            <a:pPr indent="-266400" lvl="1" marL="532800" rtl="0" algn="l">
              <a:lnSpc>
                <a:spcPct val="100000"/>
              </a:lnSpc>
              <a:spcBef>
                <a:spcPts val="500"/>
              </a:spcBef>
              <a:spcAft>
                <a:spcPts val="0"/>
              </a:spcAft>
              <a:buClr>
                <a:srgbClr val="2A78AA"/>
              </a:buClr>
              <a:buSzPts val="1800"/>
              <a:buFont typeface="Arial"/>
              <a:buChar char="•"/>
            </a:pPr>
            <a:r>
              <a:rPr lang="en-US"/>
              <a:t>5.5.2</a:t>
            </a:r>
            <a:endParaRPr/>
          </a:p>
          <a:p>
            <a:pPr indent="-266700" lvl="2" marL="799200" rtl="0" algn="l">
              <a:lnSpc>
                <a:spcPct val="100000"/>
              </a:lnSpc>
              <a:spcBef>
                <a:spcPts val="500"/>
              </a:spcBef>
              <a:spcAft>
                <a:spcPts val="0"/>
              </a:spcAft>
              <a:buClr>
                <a:srgbClr val="58595B"/>
              </a:buClr>
              <a:buSzPts val="1600"/>
              <a:buFont typeface="Arial"/>
              <a:buChar char="•"/>
            </a:pPr>
            <a:r>
              <a:rPr lang="en-US"/>
              <a:t>Version de formation</a:t>
            </a:r>
            <a:endParaRPr/>
          </a:p>
          <a:p>
            <a:pPr indent="-266700" lvl="2" marL="799200" rtl="0" algn="l">
              <a:lnSpc>
                <a:spcPct val="100000"/>
              </a:lnSpc>
              <a:spcBef>
                <a:spcPts val="500"/>
              </a:spcBef>
              <a:spcAft>
                <a:spcPts val="0"/>
              </a:spcAft>
              <a:buClr>
                <a:srgbClr val="58595B"/>
              </a:buClr>
              <a:buSzPts val="1600"/>
              <a:buFont typeface="Arial"/>
              <a:buChar char="•"/>
            </a:pPr>
            <a:r>
              <a:rPr lang="en-US"/>
              <a:t>5.2.0 + corrections</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14"/>
          <p:cNvSpPr txBox="1"/>
          <p:nvPr>
            <p:ph type="title"/>
          </p:nvPr>
        </p:nvSpPr>
        <p:spPr>
          <a:xfrm>
            <a:off x="2195736" y="1696219"/>
            <a:ext cx="6408712" cy="1300733"/>
          </a:xfrm>
          <a:prstGeom prst="rect">
            <a:avLst/>
          </a:prstGeom>
          <a:noFill/>
          <a:ln>
            <a:noFill/>
          </a:ln>
        </p:spPr>
        <p:txBody>
          <a:bodyPr anchorCtr="0" anchor="b" bIns="45700" lIns="0" spcFirstLastPara="1" rIns="0" wrap="square" tIns="45700">
            <a:normAutofit/>
          </a:bodyPr>
          <a:lstStyle/>
          <a:p>
            <a:pPr indent="0" lvl="0" marL="0" rtl="0" algn="l">
              <a:lnSpc>
                <a:spcPct val="90000"/>
              </a:lnSpc>
              <a:spcBef>
                <a:spcPts val="0"/>
              </a:spcBef>
              <a:spcAft>
                <a:spcPts val="0"/>
              </a:spcAft>
              <a:buClr>
                <a:srgbClr val="58595B"/>
              </a:buClr>
              <a:buSzPts val="2800"/>
              <a:buFont typeface="Arial"/>
              <a:buNone/>
            </a:pPr>
            <a:r>
              <a:rPr lang="en-US"/>
              <a:t>Architecture du système</a:t>
            </a:r>
            <a:endParaRPr/>
          </a:p>
        </p:txBody>
      </p:sp>
      <p:sp>
        <p:nvSpPr>
          <p:cNvPr id="180" name="Google Shape;180;p14"/>
          <p:cNvSpPr txBox="1"/>
          <p:nvPr>
            <p:ph idx="1" type="body"/>
          </p:nvPr>
        </p:nvSpPr>
        <p:spPr>
          <a:xfrm>
            <a:off x="2915816" y="3219161"/>
            <a:ext cx="5976664" cy="2688849"/>
          </a:xfrm>
          <a:prstGeom prst="rect">
            <a:avLst/>
          </a:prstGeom>
          <a:noFill/>
          <a:ln>
            <a:noFill/>
          </a:ln>
        </p:spPr>
        <p:txBody>
          <a:bodyPr anchorCtr="0" anchor="t" bIns="45700" lIns="0" spcFirstLastPara="1" rIns="0" wrap="square" tIns="45700">
            <a:normAutofit/>
          </a:bodyPr>
          <a:lstStyle/>
          <a:p>
            <a:pPr indent="-285750" lvl="0" marL="285750" rtl="0" algn="l">
              <a:lnSpc>
                <a:spcPct val="100000"/>
              </a:lnSpc>
              <a:spcBef>
                <a:spcPts val="0"/>
              </a:spcBef>
              <a:spcAft>
                <a:spcPts val="0"/>
              </a:spcAft>
              <a:buClr>
                <a:srgbClr val="2A78AA"/>
              </a:buClr>
              <a:buSzPts val="2600"/>
              <a:buFont typeface="Arial"/>
              <a:buChar char="•"/>
            </a:pPr>
            <a:r>
              <a:rPr lang="en-US"/>
              <a:t>Fonctionnel</a:t>
            </a:r>
            <a:endParaRPr/>
          </a:p>
          <a:p>
            <a:pPr indent="-285750" lvl="0" marL="285750" rtl="0" algn="l">
              <a:lnSpc>
                <a:spcPct val="100000"/>
              </a:lnSpc>
              <a:spcBef>
                <a:spcPts val="500"/>
              </a:spcBef>
              <a:spcAft>
                <a:spcPts val="0"/>
              </a:spcAft>
              <a:buClr>
                <a:srgbClr val="C6D8F1"/>
              </a:buClr>
              <a:buSzPts val="2600"/>
              <a:buFont typeface="Arial"/>
              <a:buChar char="•"/>
            </a:pPr>
            <a:r>
              <a:rPr lang="en-US">
                <a:solidFill>
                  <a:srgbClr val="C6D8F1"/>
                </a:solidFill>
              </a:rPr>
              <a:t>Technique</a:t>
            </a:r>
            <a:endParaRPr/>
          </a:p>
          <a:p>
            <a:pPr indent="-285750" lvl="0" marL="285750" rtl="0" algn="l">
              <a:lnSpc>
                <a:spcPct val="100000"/>
              </a:lnSpc>
              <a:spcBef>
                <a:spcPts val="500"/>
              </a:spcBef>
              <a:spcAft>
                <a:spcPts val="0"/>
              </a:spcAft>
              <a:buClr>
                <a:srgbClr val="C6D8F1"/>
              </a:buClr>
              <a:buSzPts val="2600"/>
              <a:buFont typeface="Arial"/>
              <a:buChar char="•"/>
            </a:pPr>
            <a:r>
              <a:rPr lang="en-US">
                <a:solidFill>
                  <a:srgbClr val="C6D8F1"/>
                </a:solidFill>
              </a:rPr>
              <a:t>Comment cela fonctionne-t-il ?</a:t>
            </a:r>
            <a:endParaRPr/>
          </a:p>
          <a:p>
            <a:pPr indent="-120650" lvl="0" marL="285750" rtl="0" algn="l">
              <a:lnSpc>
                <a:spcPct val="100000"/>
              </a:lnSpc>
              <a:spcBef>
                <a:spcPts val="500"/>
              </a:spcBef>
              <a:spcAft>
                <a:spcPts val="0"/>
              </a:spcAft>
              <a:buClr>
                <a:srgbClr val="2A78AA"/>
              </a:buClr>
              <a:buSzPts val="2600"/>
              <a:buFont typeface="Arial"/>
              <a:buNone/>
            </a:pPr>
            <a:r>
              <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15"/>
          <p:cNvSpPr txBox="1"/>
          <p:nvPr>
            <p:ph type="title"/>
          </p:nvPr>
        </p:nvSpPr>
        <p:spPr>
          <a:xfrm>
            <a:off x="1043608" y="-1"/>
            <a:ext cx="7560840" cy="702000"/>
          </a:xfrm>
          <a:prstGeom prst="rect">
            <a:avLst/>
          </a:prstGeom>
          <a:noFill/>
          <a:ln>
            <a:noFill/>
          </a:ln>
        </p:spPr>
        <p:txBody>
          <a:bodyPr anchorCtr="0" anchor="b" bIns="45700" lIns="0" spcFirstLastPara="1" rIns="0" wrap="square" tIns="45700">
            <a:normAutofit/>
          </a:bodyPr>
          <a:lstStyle/>
          <a:p>
            <a:pPr indent="0" lvl="0" marL="0" rtl="0" algn="l">
              <a:lnSpc>
                <a:spcPct val="90000"/>
              </a:lnSpc>
              <a:spcBef>
                <a:spcPts val="0"/>
              </a:spcBef>
              <a:spcAft>
                <a:spcPts val="0"/>
              </a:spcAft>
              <a:buClr>
                <a:srgbClr val="58595B"/>
              </a:buClr>
              <a:buSzPts val="2400"/>
              <a:buFont typeface="Arial"/>
              <a:buNone/>
            </a:pPr>
            <a:r>
              <a:rPr lang="en-US"/>
              <a:t>Architecture du système - </a:t>
            </a:r>
            <a:r>
              <a:rPr lang="en-US">
                <a:solidFill>
                  <a:srgbClr val="2A78AA"/>
                </a:solidFill>
              </a:rPr>
              <a:t>fonctionnelle</a:t>
            </a:r>
            <a:endParaRPr sz="1400"/>
          </a:p>
        </p:txBody>
      </p:sp>
      <p:sp>
        <p:nvSpPr>
          <p:cNvPr id="186" name="Google Shape;186;p15"/>
          <p:cNvSpPr txBox="1"/>
          <p:nvPr>
            <p:ph idx="1" type="body"/>
          </p:nvPr>
        </p:nvSpPr>
        <p:spPr>
          <a:xfrm>
            <a:off x="539750" y="980728"/>
            <a:ext cx="8352730" cy="5688360"/>
          </a:xfrm>
          <a:prstGeom prst="rect">
            <a:avLst/>
          </a:prstGeom>
          <a:noFill/>
          <a:ln>
            <a:noFill/>
          </a:ln>
        </p:spPr>
        <p:txBody>
          <a:bodyPr anchorCtr="0" anchor="t" bIns="45700" lIns="0" spcFirstLastPara="1" rIns="0" wrap="square" tIns="45700">
            <a:normAutofit/>
          </a:bodyPr>
          <a:lstStyle/>
          <a:p>
            <a:pPr indent="-266700" lvl="0" marL="266700" rtl="0" algn="l">
              <a:lnSpc>
                <a:spcPct val="100000"/>
              </a:lnSpc>
              <a:spcBef>
                <a:spcPts val="0"/>
              </a:spcBef>
              <a:spcAft>
                <a:spcPts val="0"/>
              </a:spcAft>
              <a:buClr>
                <a:srgbClr val="58595B"/>
              </a:buClr>
              <a:buSzPts val="2000"/>
              <a:buFont typeface="Arial"/>
              <a:buChar char="•"/>
            </a:pPr>
            <a:r>
              <a:rPr lang="en-US"/>
              <a:t>L'architecture du CIPS-DS répond au flux global de données</a:t>
            </a:r>
            <a:endParaRPr/>
          </a:p>
          <a:p>
            <a:pPr indent="-139700" lvl="0" marL="266700" rtl="0" algn="l">
              <a:lnSpc>
                <a:spcPct val="100000"/>
              </a:lnSpc>
              <a:spcBef>
                <a:spcPts val="500"/>
              </a:spcBef>
              <a:spcAft>
                <a:spcPts val="0"/>
              </a:spcAft>
              <a:buClr>
                <a:srgbClr val="58595B"/>
              </a:buClr>
              <a:buSzPts val="2000"/>
              <a:buFont typeface="Arial"/>
              <a:buNone/>
            </a:pPr>
            <a:r>
              <a:t/>
            </a:r>
            <a:endParaRPr/>
          </a:p>
          <a:p>
            <a:pPr indent="0" lvl="0" marL="0" rtl="0" algn="ctr">
              <a:lnSpc>
                <a:spcPct val="100000"/>
              </a:lnSpc>
              <a:spcBef>
                <a:spcPts val="500"/>
              </a:spcBef>
              <a:spcAft>
                <a:spcPts val="0"/>
              </a:spcAft>
              <a:buClr>
                <a:srgbClr val="A5A5A5"/>
              </a:buClr>
              <a:buSzPts val="2000"/>
              <a:buFont typeface="Arial"/>
              <a:buNone/>
            </a:pPr>
            <a:r>
              <a:rPr lang="en-US">
                <a:solidFill>
                  <a:srgbClr val="A5A5A5"/>
                </a:solidFill>
              </a:rPr>
              <a:t>Ingestion</a:t>
            </a:r>
            <a:r>
              <a:rPr lang="en-US"/>
              <a:t> → </a:t>
            </a:r>
            <a:r>
              <a:rPr lang="en-US">
                <a:solidFill>
                  <a:srgbClr val="7030A0"/>
                </a:solidFill>
              </a:rPr>
              <a:t>stockage</a:t>
            </a:r>
            <a:r>
              <a:rPr lang="en-US"/>
              <a:t> → </a:t>
            </a:r>
            <a:r>
              <a:rPr lang="en-US">
                <a:solidFill>
                  <a:srgbClr val="973F0C"/>
                </a:solidFill>
              </a:rPr>
              <a:t>accès </a:t>
            </a:r>
            <a:r>
              <a:rPr lang="en-US"/>
              <a:t>+ </a:t>
            </a:r>
            <a:r>
              <a:rPr lang="en-US">
                <a:solidFill>
                  <a:srgbClr val="6A7B09"/>
                </a:solidFill>
              </a:rPr>
              <a:t>monitoring</a:t>
            </a:r>
            <a:endParaRPr/>
          </a:p>
          <a:p>
            <a:pPr indent="0" lvl="0" marL="0" rtl="0" algn="ctr">
              <a:lnSpc>
                <a:spcPct val="100000"/>
              </a:lnSpc>
              <a:spcBef>
                <a:spcPts val="500"/>
              </a:spcBef>
              <a:spcAft>
                <a:spcPts val="0"/>
              </a:spcAft>
              <a:buClr>
                <a:srgbClr val="58595B"/>
              </a:buClr>
              <a:buSzPts val="2000"/>
              <a:buFont typeface="Arial"/>
              <a:buNone/>
            </a:pPr>
            <a:r>
              <a:t/>
            </a:r>
            <a:endParaRPr>
              <a:solidFill>
                <a:srgbClr val="6A7B09"/>
              </a:solidFill>
            </a:endParaRPr>
          </a:p>
          <a:p>
            <a:pPr indent="0" lvl="0" marL="0" rtl="0" algn="ctr">
              <a:lnSpc>
                <a:spcPct val="100000"/>
              </a:lnSpc>
              <a:spcBef>
                <a:spcPts val="500"/>
              </a:spcBef>
              <a:spcAft>
                <a:spcPts val="0"/>
              </a:spcAft>
              <a:buClr>
                <a:srgbClr val="2A78AA"/>
              </a:buClr>
              <a:buSzPts val="2000"/>
              <a:buFont typeface="Arial"/>
              <a:buNone/>
            </a:pPr>
            <a:r>
              <a:rPr lang="en-US">
                <a:solidFill>
                  <a:srgbClr val="2A78AA"/>
                </a:solidFill>
              </a:rPr>
              <a:t>Les 4 "stacks"</a:t>
            </a:r>
            <a:endParaRPr/>
          </a:p>
          <a:p>
            <a:pPr indent="-139700" lvl="0" marL="266700" rtl="0" algn="l">
              <a:lnSpc>
                <a:spcPct val="100000"/>
              </a:lnSpc>
              <a:spcBef>
                <a:spcPts val="500"/>
              </a:spcBef>
              <a:spcAft>
                <a:spcPts val="0"/>
              </a:spcAft>
              <a:buClr>
                <a:srgbClr val="58595B"/>
              </a:buClr>
              <a:buSzPts val="2000"/>
              <a:buFont typeface="Arial"/>
              <a:buNone/>
            </a:pPr>
            <a:r>
              <a:t/>
            </a:r>
            <a:endParaRPr/>
          </a:p>
        </p:txBody>
      </p:sp>
      <p:pic>
        <p:nvPicPr>
          <p:cNvPr id="187" name="Google Shape;187;p15"/>
          <p:cNvPicPr preferRelativeResize="0"/>
          <p:nvPr/>
        </p:nvPicPr>
        <p:blipFill>
          <a:blip r:embed="rId3">
            <a:alphaModFix/>
          </a:blip>
          <a:stretch>
            <a:fillRect/>
          </a:stretch>
        </p:blipFill>
        <p:spPr>
          <a:xfrm>
            <a:off x="58300" y="3244337"/>
            <a:ext cx="9144001" cy="3153326"/>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16"/>
          <p:cNvSpPr txBox="1"/>
          <p:nvPr>
            <p:ph type="title"/>
          </p:nvPr>
        </p:nvSpPr>
        <p:spPr>
          <a:xfrm>
            <a:off x="1043608" y="-1"/>
            <a:ext cx="7560840" cy="702000"/>
          </a:xfrm>
          <a:prstGeom prst="rect">
            <a:avLst/>
          </a:prstGeom>
          <a:noFill/>
          <a:ln>
            <a:noFill/>
          </a:ln>
        </p:spPr>
        <p:txBody>
          <a:bodyPr anchorCtr="0" anchor="b" bIns="45700" lIns="0" spcFirstLastPara="1" rIns="0" wrap="square" tIns="45700">
            <a:normAutofit/>
          </a:bodyPr>
          <a:lstStyle/>
          <a:p>
            <a:pPr indent="0" lvl="0" marL="0" rtl="0" algn="l">
              <a:lnSpc>
                <a:spcPct val="90000"/>
              </a:lnSpc>
              <a:spcBef>
                <a:spcPts val="0"/>
              </a:spcBef>
              <a:spcAft>
                <a:spcPts val="0"/>
              </a:spcAft>
              <a:buClr>
                <a:srgbClr val="58595B"/>
              </a:buClr>
              <a:buSzPts val="2400"/>
              <a:buFont typeface="Arial"/>
              <a:buNone/>
            </a:pPr>
            <a:r>
              <a:rPr lang="en-US"/>
              <a:t>Architecture du système - </a:t>
            </a:r>
            <a:r>
              <a:rPr lang="en-US">
                <a:solidFill>
                  <a:srgbClr val="2A78AA"/>
                </a:solidFill>
              </a:rPr>
              <a:t>fonctionnelle</a:t>
            </a:r>
            <a:endParaRPr sz="1400"/>
          </a:p>
        </p:txBody>
      </p:sp>
      <p:sp>
        <p:nvSpPr>
          <p:cNvPr id="193" name="Google Shape;193;p16"/>
          <p:cNvSpPr txBox="1"/>
          <p:nvPr>
            <p:ph idx="1" type="body"/>
          </p:nvPr>
        </p:nvSpPr>
        <p:spPr>
          <a:xfrm>
            <a:off x="539750" y="980728"/>
            <a:ext cx="8352730" cy="5688360"/>
          </a:xfrm>
          <a:prstGeom prst="rect">
            <a:avLst/>
          </a:prstGeom>
          <a:noFill/>
          <a:ln>
            <a:noFill/>
          </a:ln>
        </p:spPr>
        <p:txBody>
          <a:bodyPr anchorCtr="0" anchor="t" bIns="45700" lIns="0" spcFirstLastPara="1" rIns="0" wrap="square" tIns="45700">
            <a:normAutofit/>
          </a:bodyPr>
          <a:lstStyle/>
          <a:p>
            <a:pPr indent="-266700" lvl="0" marL="266700" rtl="0" algn="l">
              <a:lnSpc>
                <a:spcPct val="100000"/>
              </a:lnSpc>
              <a:spcBef>
                <a:spcPts val="0"/>
              </a:spcBef>
              <a:spcAft>
                <a:spcPts val="0"/>
              </a:spcAft>
              <a:buClr>
                <a:srgbClr val="58595B"/>
              </a:buClr>
              <a:buSzPts val="2000"/>
              <a:buFont typeface="Arial"/>
              <a:buChar char="•"/>
            </a:pPr>
            <a:r>
              <a:rPr lang="en-US"/>
              <a:t>Zoomons</a:t>
            </a:r>
            <a:endParaRPr/>
          </a:p>
        </p:txBody>
      </p:sp>
      <p:pic>
        <p:nvPicPr>
          <p:cNvPr id="194" name="Google Shape;194;p16"/>
          <p:cNvPicPr preferRelativeResize="0"/>
          <p:nvPr/>
        </p:nvPicPr>
        <p:blipFill>
          <a:blip r:embed="rId3">
            <a:alphaModFix/>
          </a:blip>
          <a:stretch>
            <a:fillRect/>
          </a:stretch>
        </p:blipFill>
        <p:spPr>
          <a:xfrm>
            <a:off x="152875" y="1771700"/>
            <a:ext cx="8838724" cy="343317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17"/>
          <p:cNvSpPr txBox="1"/>
          <p:nvPr>
            <p:ph type="title"/>
          </p:nvPr>
        </p:nvSpPr>
        <p:spPr>
          <a:xfrm>
            <a:off x="2195736" y="1696219"/>
            <a:ext cx="6408712" cy="1300733"/>
          </a:xfrm>
          <a:prstGeom prst="rect">
            <a:avLst/>
          </a:prstGeom>
          <a:noFill/>
          <a:ln>
            <a:noFill/>
          </a:ln>
        </p:spPr>
        <p:txBody>
          <a:bodyPr anchorCtr="0" anchor="b" bIns="45700" lIns="0" spcFirstLastPara="1" rIns="0" wrap="square" tIns="45700">
            <a:normAutofit/>
          </a:bodyPr>
          <a:lstStyle/>
          <a:p>
            <a:pPr indent="0" lvl="0" marL="0" rtl="0" algn="l">
              <a:lnSpc>
                <a:spcPct val="90000"/>
              </a:lnSpc>
              <a:spcBef>
                <a:spcPts val="0"/>
              </a:spcBef>
              <a:spcAft>
                <a:spcPts val="0"/>
              </a:spcAft>
              <a:buClr>
                <a:srgbClr val="58595B"/>
              </a:buClr>
              <a:buSzPts val="2800"/>
              <a:buFont typeface="Arial"/>
              <a:buNone/>
            </a:pPr>
            <a:r>
              <a:rPr lang="en-US"/>
              <a:t>Architecture du système</a:t>
            </a:r>
            <a:endParaRPr/>
          </a:p>
        </p:txBody>
      </p:sp>
      <p:sp>
        <p:nvSpPr>
          <p:cNvPr id="200" name="Google Shape;200;p17"/>
          <p:cNvSpPr txBox="1"/>
          <p:nvPr>
            <p:ph idx="1" type="body"/>
          </p:nvPr>
        </p:nvSpPr>
        <p:spPr>
          <a:xfrm>
            <a:off x="2915816" y="3219161"/>
            <a:ext cx="5976664" cy="2688849"/>
          </a:xfrm>
          <a:prstGeom prst="rect">
            <a:avLst/>
          </a:prstGeom>
          <a:noFill/>
          <a:ln>
            <a:noFill/>
          </a:ln>
        </p:spPr>
        <p:txBody>
          <a:bodyPr anchorCtr="0" anchor="t" bIns="45700" lIns="0" spcFirstLastPara="1" rIns="0" wrap="square" tIns="45700">
            <a:normAutofit/>
          </a:bodyPr>
          <a:lstStyle/>
          <a:p>
            <a:pPr indent="-285750" lvl="0" marL="285750" rtl="0" algn="l">
              <a:lnSpc>
                <a:spcPct val="100000"/>
              </a:lnSpc>
              <a:spcBef>
                <a:spcPts val="0"/>
              </a:spcBef>
              <a:spcAft>
                <a:spcPts val="0"/>
              </a:spcAft>
              <a:buClr>
                <a:srgbClr val="C6D8F1"/>
              </a:buClr>
              <a:buSzPts val="2600"/>
              <a:buFont typeface="Arial"/>
              <a:buChar char="•"/>
            </a:pPr>
            <a:r>
              <a:rPr lang="en-US">
                <a:solidFill>
                  <a:srgbClr val="C6D8F1"/>
                </a:solidFill>
              </a:rPr>
              <a:t>Fonctionnel</a:t>
            </a:r>
            <a:endParaRPr/>
          </a:p>
          <a:p>
            <a:pPr indent="-285750" lvl="0" marL="285750" rtl="0" algn="l">
              <a:lnSpc>
                <a:spcPct val="100000"/>
              </a:lnSpc>
              <a:spcBef>
                <a:spcPts val="500"/>
              </a:spcBef>
              <a:spcAft>
                <a:spcPts val="0"/>
              </a:spcAft>
              <a:buClr>
                <a:srgbClr val="2A78AA"/>
              </a:buClr>
              <a:buSzPts val="2600"/>
              <a:buFont typeface="Arial"/>
              <a:buChar char="•"/>
            </a:pPr>
            <a:r>
              <a:rPr lang="en-US"/>
              <a:t>Technique</a:t>
            </a:r>
            <a:endParaRPr/>
          </a:p>
          <a:p>
            <a:pPr indent="-285750" lvl="0" marL="285750" rtl="0" algn="l">
              <a:lnSpc>
                <a:spcPct val="100000"/>
              </a:lnSpc>
              <a:spcBef>
                <a:spcPts val="500"/>
              </a:spcBef>
              <a:spcAft>
                <a:spcPts val="0"/>
              </a:spcAft>
              <a:buClr>
                <a:srgbClr val="C6D8F1"/>
              </a:buClr>
              <a:buSzPts val="2600"/>
              <a:buFont typeface="Arial"/>
              <a:buChar char="•"/>
            </a:pPr>
            <a:r>
              <a:rPr lang="en-US">
                <a:solidFill>
                  <a:srgbClr val="C6D8F1"/>
                </a:solidFill>
              </a:rPr>
              <a:t>Comment cela fonctionne-t-il ?</a:t>
            </a:r>
            <a:endParaRPr/>
          </a:p>
          <a:p>
            <a:pPr indent="-120650" lvl="0" marL="285750" rtl="0" algn="l">
              <a:lnSpc>
                <a:spcPct val="100000"/>
              </a:lnSpc>
              <a:spcBef>
                <a:spcPts val="500"/>
              </a:spcBef>
              <a:spcAft>
                <a:spcPts val="0"/>
              </a:spcAft>
              <a:buClr>
                <a:srgbClr val="2A78AA"/>
              </a:buClr>
              <a:buSzPts val="2600"/>
              <a:buFont typeface="Arial"/>
              <a:buNone/>
            </a:pPr>
            <a:r>
              <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18"/>
          <p:cNvSpPr txBox="1"/>
          <p:nvPr>
            <p:ph type="title"/>
          </p:nvPr>
        </p:nvSpPr>
        <p:spPr>
          <a:xfrm>
            <a:off x="1043608" y="-1"/>
            <a:ext cx="7560840" cy="702000"/>
          </a:xfrm>
          <a:prstGeom prst="rect">
            <a:avLst/>
          </a:prstGeom>
          <a:noFill/>
          <a:ln>
            <a:noFill/>
          </a:ln>
        </p:spPr>
        <p:txBody>
          <a:bodyPr anchorCtr="0" anchor="b" bIns="45700" lIns="0" spcFirstLastPara="1" rIns="0" wrap="square" tIns="45700">
            <a:normAutofit/>
          </a:bodyPr>
          <a:lstStyle/>
          <a:p>
            <a:pPr indent="0" lvl="0" marL="0" rtl="0" algn="l">
              <a:lnSpc>
                <a:spcPct val="90000"/>
              </a:lnSpc>
              <a:spcBef>
                <a:spcPts val="0"/>
              </a:spcBef>
              <a:spcAft>
                <a:spcPts val="0"/>
              </a:spcAft>
              <a:buClr>
                <a:srgbClr val="58595B"/>
              </a:buClr>
              <a:buSzPts val="2400"/>
              <a:buFont typeface="Arial"/>
              <a:buNone/>
            </a:pPr>
            <a:r>
              <a:rPr lang="en-US"/>
              <a:t>Architecture du système - </a:t>
            </a:r>
            <a:r>
              <a:rPr lang="en-US">
                <a:solidFill>
                  <a:srgbClr val="2A78AA"/>
                </a:solidFill>
              </a:rPr>
              <a:t>Technique</a:t>
            </a:r>
            <a:endParaRPr sz="1400"/>
          </a:p>
        </p:txBody>
      </p:sp>
      <p:pic>
        <p:nvPicPr>
          <p:cNvPr id="206" name="Google Shape;206;p18"/>
          <p:cNvPicPr preferRelativeResize="0"/>
          <p:nvPr/>
        </p:nvPicPr>
        <p:blipFill>
          <a:blip r:embed="rId3">
            <a:alphaModFix/>
          </a:blip>
          <a:stretch>
            <a:fillRect/>
          </a:stretch>
        </p:blipFill>
        <p:spPr>
          <a:xfrm>
            <a:off x="1295400" y="854399"/>
            <a:ext cx="6995356" cy="585120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19"/>
          <p:cNvSpPr txBox="1"/>
          <p:nvPr>
            <p:ph type="title"/>
          </p:nvPr>
        </p:nvSpPr>
        <p:spPr>
          <a:xfrm>
            <a:off x="2195736" y="1696219"/>
            <a:ext cx="6408712" cy="1300733"/>
          </a:xfrm>
          <a:prstGeom prst="rect">
            <a:avLst/>
          </a:prstGeom>
          <a:noFill/>
          <a:ln>
            <a:noFill/>
          </a:ln>
        </p:spPr>
        <p:txBody>
          <a:bodyPr anchorCtr="0" anchor="b" bIns="45700" lIns="0" spcFirstLastPara="1" rIns="0" wrap="square" tIns="45700">
            <a:normAutofit/>
          </a:bodyPr>
          <a:lstStyle/>
          <a:p>
            <a:pPr indent="0" lvl="0" marL="0" rtl="0" algn="l">
              <a:lnSpc>
                <a:spcPct val="90000"/>
              </a:lnSpc>
              <a:spcBef>
                <a:spcPts val="0"/>
              </a:spcBef>
              <a:spcAft>
                <a:spcPts val="0"/>
              </a:spcAft>
              <a:buClr>
                <a:srgbClr val="58595B"/>
              </a:buClr>
              <a:buSzPts val="2800"/>
              <a:buFont typeface="Arial"/>
              <a:buNone/>
            </a:pPr>
            <a:r>
              <a:rPr lang="en-US"/>
              <a:t>Architecture du système</a:t>
            </a:r>
            <a:endParaRPr/>
          </a:p>
        </p:txBody>
      </p:sp>
      <p:sp>
        <p:nvSpPr>
          <p:cNvPr id="212" name="Google Shape;212;p19"/>
          <p:cNvSpPr txBox="1"/>
          <p:nvPr>
            <p:ph idx="1" type="body"/>
          </p:nvPr>
        </p:nvSpPr>
        <p:spPr>
          <a:xfrm>
            <a:off x="2915816" y="3219161"/>
            <a:ext cx="5976664" cy="2688849"/>
          </a:xfrm>
          <a:prstGeom prst="rect">
            <a:avLst/>
          </a:prstGeom>
          <a:noFill/>
          <a:ln>
            <a:noFill/>
          </a:ln>
        </p:spPr>
        <p:txBody>
          <a:bodyPr anchorCtr="0" anchor="t" bIns="45700" lIns="0" spcFirstLastPara="1" rIns="0" wrap="square" tIns="45700">
            <a:normAutofit/>
          </a:bodyPr>
          <a:lstStyle/>
          <a:p>
            <a:pPr indent="-285750" lvl="0" marL="285750" rtl="0" algn="l">
              <a:lnSpc>
                <a:spcPct val="100000"/>
              </a:lnSpc>
              <a:spcBef>
                <a:spcPts val="0"/>
              </a:spcBef>
              <a:spcAft>
                <a:spcPts val="0"/>
              </a:spcAft>
              <a:buClr>
                <a:srgbClr val="C6D8F1"/>
              </a:buClr>
              <a:buSzPts val="2600"/>
              <a:buFont typeface="Arial"/>
              <a:buChar char="•"/>
            </a:pPr>
            <a:r>
              <a:rPr lang="en-US">
                <a:solidFill>
                  <a:srgbClr val="C6D8F1"/>
                </a:solidFill>
              </a:rPr>
              <a:t>Fonctionnel</a:t>
            </a:r>
            <a:endParaRPr/>
          </a:p>
          <a:p>
            <a:pPr indent="-285750" lvl="0" marL="285750" rtl="0" algn="l">
              <a:lnSpc>
                <a:spcPct val="100000"/>
              </a:lnSpc>
              <a:spcBef>
                <a:spcPts val="500"/>
              </a:spcBef>
              <a:spcAft>
                <a:spcPts val="0"/>
              </a:spcAft>
              <a:buClr>
                <a:srgbClr val="C6D8F1"/>
              </a:buClr>
              <a:buSzPts val="2600"/>
              <a:buFont typeface="Arial"/>
              <a:buChar char="•"/>
            </a:pPr>
            <a:r>
              <a:rPr lang="en-US">
                <a:solidFill>
                  <a:srgbClr val="C6D8F1"/>
                </a:solidFill>
              </a:rPr>
              <a:t>Technique</a:t>
            </a:r>
            <a:endParaRPr/>
          </a:p>
          <a:p>
            <a:pPr indent="-285750" lvl="0" marL="285750" rtl="0" algn="l">
              <a:lnSpc>
                <a:spcPct val="100000"/>
              </a:lnSpc>
              <a:spcBef>
                <a:spcPts val="500"/>
              </a:spcBef>
              <a:spcAft>
                <a:spcPts val="0"/>
              </a:spcAft>
              <a:buClr>
                <a:srgbClr val="2A78AA"/>
              </a:buClr>
              <a:buSzPts val="2600"/>
              <a:buFont typeface="Arial"/>
              <a:buChar char="•"/>
            </a:pPr>
            <a:r>
              <a:rPr lang="en-US"/>
              <a:t>Comment cela fonctionne-t-il ?</a:t>
            </a:r>
            <a:endParaRPr/>
          </a:p>
          <a:p>
            <a:pPr indent="-120650" lvl="0" marL="285750" rtl="0" algn="l">
              <a:lnSpc>
                <a:spcPct val="100000"/>
              </a:lnSpc>
              <a:spcBef>
                <a:spcPts val="500"/>
              </a:spcBef>
              <a:spcAft>
                <a:spcPts val="0"/>
              </a:spcAft>
              <a:buClr>
                <a:srgbClr val="2A78AA"/>
              </a:buClr>
              <a:buSzPts val="2600"/>
              <a:buFont typeface="Arial"/>
              <a:buNone/>
            </a:pPr>
            <a:r>
              <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1" name="Shape 71"/>
        <p:cNvGrpSpPr/>
        <p:nvPr/>
      </p:nvGrpSpPr>
      <p:grpSpPr>
        <a:xfrm>
          <a:off x="0" y="0"/>
          <a:ext cx="0" cy="0"/>
          <a:chOff x="0" y="0"/>
          <a:chExt cx="0" cy="0"/>
        </a:xfrm>
      </p:grpSpPr>
      <p:sp>
        <p:nvSpPr>
          <p:cNvPr id="72" name="Google Shape;72;p2"/>
          <p:cNvSpPr txBox="1"/>
          <p:nvPr>
            <p:ph type="title"/>
          </p:nvPr>
        </p:nvSpPr>
        <p:spPr>
          <a:xfrm>
            <a:off x="1043608" y="-1"/>
            <a:ext cx="7560900" cy="702000"/>
          </a:xfrm>
          <a:prstGeom prst="rect">
            <a:avLst/>
          </a:prstGeom>
          <a:noFill/>
          <a:ln>
            <a:noFill/>
          </a:ln>
        </p:spPr>
        <p:txBody>
          <a:bodyPr anchorCtr="0" anchor="b" bIns="45700" lIns="0" spcFirstLastPara="1" rIns="0" wrap="square" tIns="45700">
            <a:normAutofit/>
          </a:bodyPr>
          <a:lstStyle/>
          <a:p>
            <a:pPr indent="0" lvl="0" marL="0" rtl="0" algn="l">
              <a:lnSpc>
                <a:spcPct val="90000"/>
              </a:lnSpc>
              <a:spcBef>
                <a:spcPts val="0"/>
              </a:spcBef>
              <a:spcAft>
                <a:spcPts val="0"/>
              </a:spcAft>
              <a:buClr>
                <a:srgbClr val="58595B"/>
              </a:buClr>
              <a:buSzPts val="2400"/>
              <a:buFont typeface="Arial"/>
              <a:buNone/>
            </a:pPr>
            <a:r>
              <a:rPr lang="en-US"/>
              <a:t>CIPS - </a:t>
            </a:r>
            <a:r>
              <a:rPr lang="en-US">
                <a:solidFill>
                  <a:srgbClr val="2A78AA"/>
                </a:solidFill>
              </a:rPr>
              <a:t>Sessions de formation</a:t>
            </a:r>
            <a:endParaRPr sz="1400">
              <a:solidFill>
                <a:srgbClr val="2A78AA"/>
              </a:solidFill>
            </a:endParaRPr>
          </a:p>
        </p:txBody>
      </p:sp>
      <p:sp>
        <p:nvSpPr>
          <p:cNvPr id="73" name="Google Shape;73;p2"/>
          <p:cNvSpPr/>
          <p:nvPr/>
        </p:nvSpPr>
        <p:spPr>
          <a:xfrm>
            <a:off x="575556" y="2206460"/>
            <a:ext cx="8316900" cy="1368300"/>
          </a:xfrm>
          <a:prstGeom prst="rect">
            <a:avLst/>
          </a:prstGeom>
          <a:noFill/>
          <a:ln cap="flat" cmpd="sng" w="38100">
            <a:solidFill>
              <a:srgbClr val="2879AB"/>
            </a:solidFill>
            <a:prstDash val="dash"/>
            <a:miter lim="800000"/>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2879AB"/>
                </a:solidFill>
                <a:latin typeface="Arial"/>
                <a:ea typeface="Arial"/>
                <a:cs typeface="Arial"/>
                <a:sym typeface="Arial"/>
              </a:rPr>
              <a:t>CIPS-DC</a:t>
            </a:r>
            <a:endParaRPr/>
          </a:p>
        </p:txBody>
      </p:sp>
      <p:pic>
        <p:nvPicPr>
          <p:cNvPr descr="Une image contenant cercle, Graphique, symbole, logo&#10;&#10;Description générée automatiquement" id="74" name="Google Shape;74;p2"/>
          <p:cNvPicPr preferRelativeResize="0"/>
          <p:nvPr/>
        </p:nvPicPr>
        <p:blipFill rotWithShape="1">
          <a:blip r:embed="rId3">
            <a:alphaModFix/>
          </a:blip>
          <a:srcRect b="0" l="0" r="0" t="0"/>
          <a:stretch/>
        </p:blipFill>
        <p:spPr>
          <a:xfrm>
            <a:off x="177629" y="1808533"/>
            <a:ext cx="795854" cy="795854"/>
          </a:xfrm>
          <a:prstGeom prst="rect">
            <a:avLst/>
          </a:prstGeom>
          <a:noFill/>
          <a:ln>
            <a:noFill/>
          </a:ln>
        </p:spPr>
      </p:pic>
      <p:sp>
        <p:nvSpPr>
          <p:cNvPr id="75" name="Google Shape;75;p2"/>
          <p:cNvSpPr/>
          <p:nvPr/>
        </p:nvSpPr>
        <p:spPr>
          <a:xfrm>
            <a:off x="854542" y="2569028"/>
            <a:ext cx="1872300" cy="866700"/>
          </a:xfrm>
          <a:prstGeom prst="rect">
            <a:avLst/>
          </a:prstGeom>
          <a:noFill/>
          <a:ln cap="flat" cmpd="sng" w="38100">
            <a:solidFill>
              <a:srgbClr val="58595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r">
              <a:spcBef>
                <a:spcPts val="0"/>
              </a:spcBef>
              <a:spcAft>
                <a:spcPts val="0"/>
              </a:spcAft>
              <a:buNone/>
            </a:pPr>
            <a:r>
              <a:rPr b="0" i="0" lang="en-US" sz="1800" u="none" cap="none" strike="noStrike">
                <a:solidFill>
                  <a:srgbClr val="58595B"/>
                </a:solidFill>
                <a:latin typeface="Arial"/>
                <a:ea typeface="Arial"/>
                <a:cs typeface="Arial"/>
                <a:sym typeface="Arial"/>
              </a:rPr>
              <a:t>CIPS-DS</a:t>
            </a:r>
            <a:endParaRPr/>
          </a:p>
        </p:txBody>
      </p:sp>
      <p:sp>
        <p:nvSpPr>
          <p:cNvPr id="76" name="Google Shape;76;p2"/>
          <p:cNvSpPr/>
          <p:nvPr/>
        </p:nvSpPr>
        <p:spPr>
          <a:xfrm>
            <a:off x="2368128" y="3864382"/>
            <a:ext cx="2016300" cy="866700"/>
          </a:xfrm>
          <a:prstGeom prst="rect">
            <a:avLst/>
          </a:prstGeom>
          <a:noFill/>
          <a:ln cap="flat" cmpd="sng" w="38100">
            <a:solidFill>
              <a:srgbClr val="58595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r">
              <a:spcBef>
                <a:spcPts val="0"/>
              </a:spcBef>
              <a:spcAft>
                <a:spcPts val="0"/>
              </a:spcAft>
              <a:buNone/>
            </a:pPr>
            <a:r>
              <a:rPr b="0" i="0" lang="en-US" sz="1800" u="none" cap="none" strike="noStrike">
                <a:solidFill>
                  <a:srgbClr val="58595B"/>
                </a:solidFill>
                <a:latin typeface="Arial"/>
                <a:ea typeface="Arial"/>
                <a:cs typeface="Arial"/>
                <a:sym typeface="Arial"/>
              </a:rPr>
              <a:t>CIPS-LAB</a:t>
            </a:r>
            <a:endParaRPr/>
          </a:p>
        </p:txBody>
      </p:sp>
      <p:cxnSp>
        <p:nvCxnSpPr>
          <p:cNvPr id="77" name="Google Shape;77;p2"/>
          <p:cNvCxnSpPr>
            <a:stCxn id="75" idx="2"/>
            <a:endCxn id="76" idx="1"/>
          </p:cNvCxnSpPr>
          <p:nvPr/>
        </p:nvCxnSpPr>
        <p:spPr>
          <a:xfrm>
            <a:off x="1790692" y="3435728"/>
            <a:ext cx="577500" cy="861900"/>
          </a:xfrm>
          <a:prstGeom prst="straightConnector1">
            <a:avLst/>
          </a:prstGeom>
          <a:noFill/>
          <a:ln cap="flat" cmpd="sng" w="38100">
            <a:solidFill>
              <a:srgbClr val="FFCC00"/>
            </a:solidFill>
            <a:prstDash val="solid"/>
            <a:miter lim="800000"/>
            <a:headEnd len="sm" w="sm" type="none"/>
            <a:tailEnd len="med" w="med" type="triangle"/>
          </a:ln>
        </p:spPr>
      </p:cxnSp>
      <p:sp>
        <p:nvSpPr>
          <p:cNvPr id="78" name="Google Shape;78;p2"/>
          <p:cNvSpPr/>
          <p:nvPr/>
        </p:nvSpPr>
        <p:spPr>
          <a:xfrm>
            <a:off x="6804248" y="2560297"/>
            <a:ext cx="1872300" cy="866700"/>
          </a:xfrm>
          <a:prstGeom prst="rect">
            <a:avLst/>
          </a:prstGeom>
          <a:noFill/>
          <a:ln cap="flat" cmpd="sng" w="38100">
            <a:solidFill>
              <a:srgbClr val="58595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r">
              <a:spcBef>
                <a:spcPts val="0"/>
              </a:spcBef>
              <a:spcAft>
                <a:spcPts val="0"/>
              </a:spcAft>
              <a:buNone/>
            </a:pPr>
            <a:r>
              <a:rPr b="0" i="0" lang="en-US" sz="1800" u="none" cap="none" strike="noStrike">
                <a:solidFill>
                  <a:srgbClr val="58595B"/>
                </a:solidFill>
                <a:latin typeface="Arial"/>
                <a:ea typeface="Arial"/>
                <a:cs typeface="Arial"/>
                <a:sym typeface="Arial"/>
              </a:rPr>
              <a:t>CIPS-DE</a:t>
            </a:r>
            <a:endParaRPr/>
          </a:p>
        </p:txBody>
      </p:sp>
      <p:cxnSp>
        <p:nvCxnSpPr>
          <p:cNvPr id="79" name="Google Shape;79;p2"/>
          <p:cNvCxnSpPr>
            <a:stCxn id="80" idx="3"/>
            <a:endCxn id="78" idx="2"/>
          </p:cNvCxnSpPr>
          <p:nvPr/>
        </p:nvCxnSpPr>
        <p:spPr>
          <a:xfrm flipH="1" rot="10800000">
            <a:off x="6948340" y="3426965"/>
            <a:ext cx="792000" cy="865200"/>
          </a:xfrm>
          <a:prstGeom prst="straightConnector1">
            <a:avLst/>
          </a:prstGeom>
          <a:noFill/>
          <a:ln cap="flat" cmpd="sng" w="38100">
            <a:solidFill>
              <a:srgbClr val="FFCC00"/>
            </a:solidFill>
            <a:prstDash val="solid"/>
            <a:miter lim="800000"/>
            <a:headEnd len="sm" w="sm" type="none"/>
            <a:tailEnd len="med" w="med" type="triangle"/>
          </a:ln>
        </p:spPr>
      </p:cxnSp>
      <p:sp>
        <p:nvSpPr>
          <p:cNvPr id="80" name="Google Shape;80;p2"/>
          <p:cNvSpPr/>
          <p:nvPr/>
        </p:nvSpPr>
        <p:spPr>
          <a:xfrm>
            <a:off x="4932040" y="3858815"/>
            <a:ext cx="2016300" cy="866700"/>
          </a:xfrm>
          <a:prstGeom prst="rect">
            <a:avLst/>
          </a:prstGeom>
          <a:noFill/>
          <a:ln cap="flat" cmpd="sng" w="38100">
            <a:solidFill>
              <a:srgbClr val="58595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r">
              <a:spcBef>
                <a:spcPts val="0"/>
              </a:spcBef>
              <a:spcAft>
                <a:spcPts val="0"/>
              </a:spcAft>
              <a:buNone/>
            </a:pPr>
            <a:r>
              <a:rPr b="0" i="0" lang="en-US" sz="1800" u="none" cap="none" strike="noStrike">
                <a:solidFill>
                  <a:srgbClr val="58595B"/>
                </a:solidFill>
                <a:latin typeface="Arial"/>
                <a:ea typeface="Arial"/>
                <a:cs typeface="Arial"/>
                <a:sym typeface="Arial"/>
              </a:rPr>
              <a:t>CIPS-TC</a:t>
            </a:r>
            <a:endParaRPr/>
          </a:p>
        </p:txBody>
      </p:sp>
      <p:cxnSp>
        <p:nvCxnSpPr>
          <p:cNvPr id="81" name="Google Shape;81;p2"/>
          <p:cNvCxnSpPr>
            <a:stCxn id="76" idx="3"/>
            <a:endCxn id="80" idx="1"/>
          </p:cNvCxnSpPr>
          <p:nvPr/>
        </p:nvCxnSpPr>
        <p:spPr>
          <a:xfrm flipH="1" rot="10800000">
            <a:off x="4384428" y="4292032"/>
            <a:ext cx="547500" cy="5700"/>
          </a:xfrm>
          <a:prstGeom prst="straightConnector1">
            <a:avLst/>
          </a:prstGeom>
          <a:noFill/>
          <a:ln cap="flat" cmpd="sng" w="38100">
            <a:solidFill>
              <a:srgbClr val="FFCC00"/>
            </a:solidFill>
            <a:prstDash val="solid"/>
            <a:miter lim="800000"/>
            <a:headEnd len="sm" w="sm" type="none"/>
            <a:tailEnd len="med" w="med" type="triangle"/>
          </a:ln>
        </p:spPr>
      </p:cxnSp>
      <p:pic>
        <p:nvPicPr>
          <p:cNvPr descr="Une image contenant cercle, symbole, Graphique, logo&#10;&#10;Description générée automatiquement" id="82" name="Google Shape;82;p2"/>
          <p:cNvPicPr preferRelativeResize="0"/>
          <p:nvPr/>
        </p:nvPicPr>
        <p:blipFill rotWithShape="1">
          <a:blip r:embed="rId4">
            <a:alphaModFix/>
          </a:blip>
          <a:srcRect b="0" l="0" r="0" t="0"/>
          <a:stretch/>
        </p:blipFill>
        <p:spPr>
          <a:xfrm>
            <a:off x="874131" y="2590235"/>
            <a:ext cx="835025" cy="833670"/>
          </a:xfrm>
          <a:prstGeom prst="rect">
            <a:avLst/>
          </a:prstGeom>
          <a:noFill/>
          <a:ln>
            <a:noFill/>
          </a:ln>
        </p:spPr>
      </p:pic>
      <p:pic>
        <p:nvPicPr>
          <p:cNvPr descr="Une image contenant cercle, symbole, Graphique, Symétrie&#10;&#10;Description générée automatiquement" id="83" name="Google Shape;83;p2"/>
          <p:cNvPicPr preferRelativeResize="0"/>
          <p:nvPr/>
        </p:nvPicPr>
        <p:blipFill rotWithShape="1">
          <a:blip r:embed="rId5">
            <a:alphaModFix/>
          </a:blip>
          <a:srcRect b="0" l="0" r="0" t="0"/>
          <a:stretch/>
        </p:blipFill>
        <p:spPr>
          <a:xfrm>
            <a:off x="6829781" y="2583956"/>
            <a:ext cx="826747" cy="826747"/>
          </a:xfrm>
          <a:prstGeom prst="rect">
            <a:avLst/>
          </a:prstGeom>
          <a:noFill/>
          <a:ln>
            <a:noFill/>
          </a:ln>
        </p:spPr>
      </p:pic>
      <p:pic>
        <p:nvPicPr>
          <p:cNvPr descr="Une image contenant cercle, Graphique, symbole, logo&#10;&#10;Description générée automatiquement" id="84" name="Google Shape;84;p2"/>
          <p:cNvPicPr preferRelativeResize="0"/>
          <p:nvPr/>
        </p:nvPicPr>
        <p:blipFill rotWithShape="1">
          <a:blip r:embed="rId6">
            <a:alphaModFix/>
          </a:blip>
          <a:srcRect b="0" l="0" r="0" t="0"/>
          <a:stretch/>
        </p:blipFill>
        <p:spPr>
          <a:xfrm>
            <a:off x="2401165" y="3890758"/>
            <a:ext cx="802683" cy="802683"/>
          </a:xfrm>
          <a:prstGeom prst="rect">
            <a:avLst/>
          </a:prstGeom>
          <a:noFill/>
          <a:ln>
            <a:noFill/>
          </a:ln>
        </p:spPr>
      </p:pic>
      <p:pic>
        <p:nvPicPr>
          <p:cNvPr descr="Une image contenant cercle, symbole, Graphique, logo&#10;&#10;Description générée automatiquement" id="85" name="Google Shape;85;p2"/>
          <p:cNvPicPr preferRelativeResize="0"/>
          <p:nvPr/>
        </p:nvPicPr>
        <p:blipFill rotWithShape="1">
          <a:blip r:embed="rId7">
            <a:alphaModFix/>
          </a:blip>
          <a:srcRect b="0" l="0" r="0" t="0"/>
          <a:stretch/>
        </p:blipFill>
        <p:spPr>
          <a:xfrm>
            <a:off x="4962520" y="3883821"/>
            <a:ext cx="828966" cy="828966"/>
          </a:xfrm>
          <a:prstGeom prst="rect">
            <a:avLst/>
          </a:prstGeom>
          <a:noFill/>
          <a:ln>
            <a:noFill/>
          </a:ln>
        </p:spPr>
      </p:pic>
      <p:sp>
        <p:nvSpPr>
          <p:cNvPr id="86" name="Google Shape;86;p2"/>
          <p:cNvSpPr txBox="1"/>
          <p:nvPr/>
        </p:nvSpPr>
        <p:spPr>
          <a:xfrm>
            <a:off x="3823397" y="1234821"/>
            <a:ext cx="16638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1800" u="none" cap="none" strike="noStrike">
                <a:solidFill>
                  <a:srgbClr val="FFCC00"/>
                </a:solidFill>
                <a:latin typeface="Arial"/>
                <a:ea typeface="Arial"/>
                <a:cs typeface="Arial"/>
                <a:sym typeface="Arial"/>
              </a:rPr>
              <a:t>Vous étiez ici</a:t>
            </a:r>
            <a:endParaRPr/>
          </a:p>
        </p:txBody>
      </p:sp>
      <p:cxnSp>
        <p:nvCxnSpPr>
          <p:cNvPr id="87" name="Google Shape;87;p2"/>
          <p:cNvCxnSpPr>
            <a:stCxn id="86" idx="2"/>
          </p:cNvCxnSpPr>
          <p:nvPr/>
        </p:nvCxnSpPr>
        <p:spPr>
          <a:xfrm>
            <a:off x="4655297" y="1604121"/>
            <a:ext cx="87600" cy="602400"/>
          </a:xfrm>
          <a:prstGeom prst="straightConnector1">
            <a:avLst/>
          </a:prstGeom>
          <a:noFill/>
          <a:ln cap="flat" cmpd="sng" w="38100">
            <a:solidFill>
              <a:srgbClr val="FFCC00"/>
            </a:solidFill>
            <a:prstDash val="solid"/>
            <a:miter lim="800000"/>
            <a:headEnd len="sm" w="sm" type="none"/>
            <a:tailEnd len="med" w="med" type="triangle"/>
          </a:ln>
        </p:spPr>
      </p:cxnSp>
    </p:spTree>
  </p:cSld>
  <p:clrMapOvr>
    <a:masterClrMapping/>
  </p:clrMapOvr>
  <mc:AlternateContent>
    <mc:Choice Requires="p14">
      <p:transition spd="slow" p14:dur="700">
        <p:fade/>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20"/>
          <p:cNvSpPr txBox="1"/>
          <p:nvPr>
            <p:ph type="title"/>
          </p:nvPr>
        </p:nvSpPr>
        <p:spPr>
          <a:xfrm>
            <a:off x="1043608" y="-1"/>
            <a:ext cx="7560840" cy="702000"/>
          </a:xfrm>
          <a:prstGeom prst="rect">
            <a:avLst/>
          </a:prstGeom>
          <a:noFill/>
          <a:ln>
            <a:noFill/>
          </a:ln>
        </p:spPr>
        <p:txBody>
          <a:bodyPr anchorCtr="0" anchor="b" bIns="45700" lIns="0" spcFirstLastPara="1" rIns="0" wrap="square" tIns="45700">
            <a:normAutofit fontScale="90000"/>
          </a:bodyPr>
          <a:lstStyle/>
          <a:p>
            <a:pPr indent="0" lvl="0" marL="0" rtl="0" algn="l">
              <a:lnSpc>
                <a:spcPct val="90000"/>
              </a:lnSpc>
              <a:spcBef>
                <a:spcPts val="0"/>
              </a:spcBef>
              <a:spcAft>
                <a:spcPts val="0"/>
              </a:spcAft>
              <a:buClr>
                <a:srgbClr val="58595B"/>
              </a:buClr>
              <a:buSzPct val="171428"/>
              <a:buFont typeface="Arial"/>
              <a:buNone/>
            </a:pPr>
            <a:r>
              <a:rPr lang="en-US"/>
              <a:t>Architecture du système - </a:t>
            </a:r>
            <a:r>
              <a:rPr lang="en-US">
                <a:solidFill>
                  <a:srgbClr val="2A78AA"/>
                </a:solidFill>
              </a:rPr>
              <a:t>Comment cela fonctionne-t-il ?</a:t>
            </a:r>
            <a:endParaRPr sz="1400"/>
          </a:p>
        </p:txBody>
      </p:sp>
      <p:sp>
        <p:nvSpPr>
          <p:cNvPr id="218" name="Google Shape;218;p20"/>
          <p:cNvSpPr txBox="1"/>
          <p:nvPr>
            <p:ph idx="1" type="body"/>
          </p:nvPr>
        </p:nvSpPr>
        <p:spPr>
          <a:xfrm>
            <a:off x="539750" y="980728"/>
            <a:ext cx="8352730" cy="5688360"/>
          </a:xfrm>
          <a:prstGeom prst="rect">
            <a:avLst/>
          </a:prstGeom>
          <a:noFill/>
          <a:ln>
            <a:noFill/>
          </a:ln>
        </p:spPr>
        <p:txBody>
          <a:bodyPr anchorCtr="0" anchor="t" bIns="45700" lIns="0" spcFirstLastPara="1" rIns="0" wrap="square" tIns="45700">
            <a:normAutofit/>
          </a:bodyPr>
          <a:lstStyle/>
          <a:p>
            <a:pPr indent="-266700" lvl="0" marL="266700" rtl="0" algn="l">
              <a:lnSpc>
                <a:spcPct val="100000"/>
              </a:lnSpc>
              <a:spcBef>
                <a:spcPts val="0"/>
              </a:spcBef>
              <a:spcAft>
                <a:spcPts val="0"/>
              </a:spcAft>
              <a:buClr>
                <a:srgbClr val="58595B"/>
              </a:buClr>
              <a:buSzPts val="2000"/>
              <a:buFont typeface="Arial"/>
              <a:buChar char="•"/>
            </a:pPr>
            <a:r>
              <a:rPr lang="en-US"/>
              <a:t>Pour se connecter au portail web CIPS-DS</a:t>
            </a:r>
            <a:endParaRPr/>
          </a:p>
          <a:p>
            <a:pPr indent="-266400" lvl="1" marL="532800" rtl="0" algn="l">
              <a:lnSpc>
                <a:spcPct val="100000"/>
              </a:lnSpc>
              <a:spcBef>
                <a:spcPts val="500"/>
              </a:spcBef>
              <a:spcAft>
                <a:spcPts val="0"/>
              </a:spcAft>
              <a:buClr>
                <a:srgbClr val="2A78AA"/>
              </a:buClr>
              <a:buSzPts val="1800"/>
              <a:buFont typeface="Arial"/>
              <a:buChar char="•"/>
            </a:pPr>
            <a:r>
              <a:rPr lang="en-US"/>
              <a:t>Se connecter à la page d'accueil du CIPS</a:t>
            </a:r>
            <a:endParaRPr/>
          </a:p>
          <a:p>
            <a:pPr indent="-266700" lvl="2" marL="799199" rtl="0" algn="l">
              <a:lnSpc>
                <a:spcPct val="100000"/>
              </a:lnSpc>
              <a:spcBef>
                <a:spcPts val="500"/>
              </a:spcBef>
              <a:spcAft>
                <a:spcPts val="0"/>
              </a:spcAft>
              <a:buClr>
                <a:srgbClr val="58595B"/>
              </a:buClr>
              <a:buSzPts val="1600"/>
              <a:buFont typeface="Arial"/>
              <a:buChar char="•"/>
            </a:pPr>
            <a:r>
              <a:rPr lang="en-US"/>
              <a:t>CIPS 🡪 </a:t>
            </a:r>
            <a:r>
              <a:rPr lang="en-US" u="sng">
                <a:solidFill>
                  <a:schemeClr val="hlink"/>
                </a:solidFill>
                <a:hlinkClick r:id="rId3"/>
              </a:rPr>
              <a:t>http://cefcin01.sodexam.cin:8080/cips_prod/#/</a:t>
            </a:r>
            <a:r>
              <a:rPr lang="en-US"/>
              <a:t> </a:t>
            </a:r>
            <a:endParaRPr/>
          </a:p>
          <a:p>
            <a:pPr indent="-266700" lvl="2" marL="799200" rtl="0" algn="l">
              <a:lnSpc>
                <a:spcPct val="100000"/>
              </a:lnSpc>
              <a:spcBef>
                <a:spcPts val="500"/>
              </a:spcBef>
              <a:spcAft>
                <a:spcPts val="0"/>
              </a:spcAft>
              <a:buClr>
                <a:srgbClr val="58595B"/>
              </a:buClr>
              <a:buSzPts val="1600"/>
              <a:buFont typeface="Arial"/>
              <a:buChar char="•"/>
            </a:pPr>
            <a:r>
              <a:rPr lang="en-US"/>
              <a:t>Cliquez sur "CIPS-DS"</a:t>
            </a:r>
            <a:endParaRPr/>
          </a:p>
          <a:p>
            <a:pPr indent="-266400" lvl="1" marL="532800" rtl="0" algn="l">
              <a:lnSpc>
                <a:spcPct val="100000"/>
              </a:lnSpc>
              <a:spcBef>
                <a:spcPts val="500"/>
              </a:spcBef>
              <a:spcAft>
                <a:spcPts val="0"/>
              </a:spcAft>
              <a:buClr>
                <a:srgbClr val="2A78AA"/>
              </a:buClr>
              <a:buSzPts val="1800"/>
              <a:buFont typeface="Arial"/>
              <a:buChar char="•"/>
            </a:pPr>
            <a:r>
              <a:rPr lang="en-US"/>
              <a:t>Saisir directement l'URL du CIPS-DS</a:t>
            </a:r>
            <a:endParaRPr/>
          </a:p>
          <a:p>
            <a:pPr indent="-266700" lvl="2" marL="799200" rtl="0" algn="l">
              <a:lnSpc>
                <a:spcPct val="100000"/>
              </a:lnSpc>
              <a:spcBef>
                <a:spcPts val="500"/>
              </a:spcBef>
              <a:spcAft>
                <a:spcPts val="0"/>
              </a:spcAft>
              <a:buClr>
                <a:srgbClr val="58595B"/>
              </a:buClr>
              <a:buSzPts val="1600"/>
              <a:buFont typeface="Arial"/>
              <a:buChar char="•"/>
            </a:pPr>
            <a:r>
              <a:rPr lang="en-US"/>
              <a:t>CIPS-DS 🡪 </a:t>
            </a:r>
            <a:r>
              <a:rPr lang="en-US" u="sng">
                <a:solidFill>
                  <a:schemeClr val="hlink"/>
                </a:solidFill>
                <a:hlinkClick r:id="rId4"/>
              </a:rPr>
              <a:t>http://csfcin01.sodexam.cin</a:t>
            </a:r>
            <a:r>
              <a:rPr lang="en-US"/>
              <a:t> </a:t>
            </a:r>
            <a:r>
              <a:rPr lang="en-US">
                <a:highlight>
                  <a:srgbClr val="FFFF00"/>
                </a:highlight>
              </a:rPr>
              <a:t> </a:t>
            </a:r>
            <a:endParaRPr/>
          </a:p>
          <a:p>
            <a:pPr indent="0" lvl="0" marL="0" rtl="0" algn="l">
              <a:lnSpc>
                <a:spcPct val="100000"/>
              </a:lnSpc>
              <a:spcBef>
                <a:spcPts val="500"/>
              </a:spcBef>
              <a:spcAft>
                <a:spcPts val="0"/>
              </a:spcAft>
              <a:buNone/>
            </a:pPr>
            <a:r>
              <a:t/>
            </a:r>
            <a:endParaRPr/>
          </a:p>
          <a:p>
            <a:pPr indent="-266400" lvl="1" marL="532800" rtl="0" algn="l">
              <a:lnSpc>
                <a:spcPct val="100000"/>
              </a:lnSpc>
              <a:spcBef>
                <a:spcPts val="500"/>
              </a:spcBef>
              <a:spcAft>
                <a:spcPts val="0"/>
              </a:spcAft>
              <a:buClr>
                <a:srgbClr val="2A78AA"/>
              </a:buClr>
              <a:buSzPts val="1800"/>
              <a:buFont typeface="Arial"/>
              <a:buChar char="•"/>
            </a:pPr>
            <a:r>
              <a:rPr lang="en-US"/>
              <a:t>Chaque page est protégée par un login</a:t>
            </a:r>
            <a:endParaRPr/>
          </a:p>
          <a:p>
            <a:pPr indent="-139700" lvl="0" marL="266700" rtl="0" algn="l">
              <a:lnSpc>
                <a:spcPct val="100000"/>
              </a:lnSpc>
              <a:spcBef>
                <a:spcPts val="500"/>
              </a:spcBef>
              <a:spcAft>
                <a:spcPts val="0"/>
              </a:spcAft>
              <a:buClr>
                <a:srgbClr val="58595B"/>
              </a:buClr>
              <a:buSzPts val="2000"/>
              <a:buFont typeface="Arial"/>
              <a:buNone/>
            </a:pPr>
            <a:r>
              <a:t/>
            </a:r>
            <a:endParaRPr/>
          </a:p>
        </p:txBody>
      </p:sp>
      <p:pic>
        <p:nvPicPr>
          <p:cNvPr id="219" name="Google Shape;219;p20"/>
          <p:cNvPicPr preferRelativeResize="0"/>
          <p:nvPr/>
        </p:nvPicPr>
        <p:blipFill rotWithShape="1">
          <a:blip r:embed="rId5">
            <a:alphaModFix/>
          </a:blip>
          <a:srcRect b="5225" l="0" r="0" t="0"/>
          <a:stretch/>
        </p:blipFill>
        <p:spPr>
          <a:xfrm>
            <a:off x="1899586" y="3827101"/>
            <a:ext cx="5184477" cy="2606817"/>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21"/>
          <p:cNvSpPr txBox="1"/>
          <p:nvPr>
            <p:ph type="title"/>
          </p:nvPr>
        </p:nvSpPr>
        <p:spPr>
          <a:xfrm>
            <a:off x="1043608" y="-1"/>
            <a:ext cx="7560840" cy="702000"/>
          </a:xfrm>
          <a:prstGeom prst="rect">
            <a:avLst/>
          </a:prstGeom>
          <a:noFill/>
          <a:ln>
            <a:noFill/>
          </a:ln>
        </p:spPr>
        <p:txBody>
          <a:bodyPr anchorCtr="0" anchor="b" bIns="45700" lIns="0" spcFirstLastPara="1" rIns="0" wrap="square" tIns="45700">
            <a:normAutofit fontScale="90000"/>
          </a:bodyPr>
          <a:lstStyle/>
          <a:p>
            <a:pPr indent="0" lvl="0" marL="0" rtl="0" algn="l">
              <a:lnSpc>
                <a:spcPct val="90000"/>
              </a:lnSpc>
              <a:spcBef>
                <a:spcPts val="0"/>
              </a:spcBef>
              <a:spcAft>
                <a:spcPts val="0"/>
              </a:spcAft>
              <a:buClr>
                <a:srgbClr val="58595B"/>
              </a:buClr>
              <a:buSzPct val="171428"/>
              <a:buFont typeface="Arial"/>
              <a:buNone/>
            </a:pPr>
            <a:r>
              <a:rPr lang="en-US"/>
              <a:t>Architecture du système - </a:t>
            </a:r>
            <a:r>
              <a:rPr lang="en-US">
                <a:solidFill>
                  <a:srgbClr val="2A78AA"/>
                </a:solidFill>
              </a:rPr>
              <a:t>Comment cela fonctionne-t-il ?</a:t>
            </a:r>
            <a:endParaRPr sz="1400"/>
          </a:p>
        </p:txBody>
      </p:sp>
      <p:sp>
        <p:nvSpPr>
          <p:cNvPr id="225" name="Google Shape;225;p21"/>
          <p:cNvSpPr txBox="1"/>
          <p:nvPr>
            <p:ph idx="1" type="body"/>
          </p:nvPr>
        </p:nvSpPr>
        <p:spPr>
          <a:xfrm>
            <a:off x="539750" y="980728"/>
            <a:ext cx="8352730" cy="5688360"/>
          </a:xfrm>
          <a:prstGeom prst="rect">
            <a:avLst/>
          </a:prstGeom>
          <a:noFill/>
          <a:ln>
            <a:noFill/>
          </a:ln>
        </p:spPr>
        <p:txBody>
          <a:bodyPr anchorCtr="0" anchor="t" bIns="45700" lIns="0" spcFirstLastPara="1" rIns="0" wrap="square" tIns="45700">
            <a:normAutofit/>
          </a:bodyPr>
          <a:lstStyle/>
          <a:p>
            <a:pPr indent="-266700" lvl="0" marL="266700" rtl="0" algn="l">
              <a:lnSpc>
                <a:spcPct val="100000"/>
              </a:lnSpc>
              <a:spcBef>
                <a:spcPts val="0"/>
              </a:spcBef>
              <a:spcAft>
                <a:spcPts val="0"/>
              </a:spcAft>
              <a:buClr>
                <a:srgbClr val="58595B"/>
              </a:buClr>
              <a:buSzPts val="2000"/>
              <a:buFont typeface="Arial"/>
              <a:buChar char="•"/>
            </a:pPr>
            <a:r>
              <a:rPr lang="en-US"/>
              <a:t>Une fois connecté, 🡪 page de bienvenue</a:t>
            </a:r>
            <a:endParaRPr/>
          </a:p>
          <a:p>
            <a:pPr indent="-139700" lvl="0" marL="266700" rtl="0" algn="l">
              <a:lnSpc>
                <a:spcPct val="100000"/>
              </a:lnSpc>
              <a:spcBef>
                <a:spcPts val="500"/>
              </a:spcBef>
              <a:spcAft>
                <a:spcPts val="0"/>
              </a:spcAft>
              <a:buClr>
                <a:srgbClr val="58595B"/>
              </a:buClr>
              <a:buSzPts val="2000"/>
              <a:buFont typeface="Arial"/>
              <a:buNone/>
            </a:pPr>
            <a:r>
              <a:t/>
            </a:r>
            <a:endParaRPr/>
          </a:p>
        </p:txBody>
      </p:sp>
      <p:pic>
        <p:nvPicPr>
          <p:cNvPr id="226" name="Google Shape;226;p21"/>
          <p:cNvPicPr preferRelativeResize="0"/>
          <p:nvPr/>
        </p:nvPicPr>
        <p:blipFill rotWithShape="1">
          <a:blip r:embed="rId3">
            <a:alphaModFix/>
          </a:blip>
          <a:srcRect b="0" l="0" r="0" t="0"/>
          <a:stretch/>
        </p:blipFill>
        <p:spPr>
          <a:xfrm>
            <a:off x="683568" y="1393261"/>
            <a:ext cx="6948264" cy="4863293"/>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22"/>
          <p:cNvSpPr txBox="1"/>
          <p:nvPr>
            <p:ph type="title"/>
          </p:nvPr>
        </p:nvSpPr>
        <p:spPr>
          <a:xfrm>
            <a:off x="1043608" y="-1"/>
            <a:ext cx="7560840" cy="702000"/>
          </a:xfrm>
          <a:prstGeom prst="rect">
            <a:avLst/>
          </a:prstGeom>
          <a:noFill/>
          <a:ln>
            <a:noFill/>
          </a:ln>
        </p:spPr>
        <p:txBody>
          <a:bodyPr anchorCtr="0" anchor="b" bIns="45700" lIns="0" spcFirstLastPara="1" rIns="0" wrap="square" tIns="45700">
            <a:normAutofit fontScale="90000"/>
          </a:bodyPr>
          <a:lstStyle/>
          <a:p>
            <a:pPr indent="0" lvl="0" marL="0" rtl="0" algn="l">
              <a:lnSpc>
                <a:spcPct val="90000"/>
              </a:lnSpc>
              <a:spcBef>
                <a:spcPts val="0"/>
              </a:spcBef>
              <a:spcAft>
                <a:spcPts val="0"/>
              </a:spcAft>
              <a:buClr>
                <a:srgbClr val="58595B"/>
              </a:buClr>
              <a:buSzPct val="171428"/>
              <a:buFont typeface="Arial"/>
              <a:buNone/>
            </a:pPr>
            <a:r>
              <a:rPr lang="en-US"/>
              <a:t>Architecture du système - </a:t>
            </a:r>
            <a:r>
              <a:rPr lang="en-US">
                <a:solidFill>
                  <a:srgbClr val="2A78AA"/>
                </a:solidFill>
              </a:rPr>
              <a:t>Comment cela fonctionne-t-il ?</a:t>
            </a:r>
            <a:endParaRPr sz="1400"/>
          </a:p>
        </p:txBody>
      </p:sp>
      <p:sp>
        <p:nvSpPr>
          <p:cNvPr id="232" name="Google Shape;232;p22"/>
          <p:cNvSpPr txBox="1"/>
          <p:nvPr>
            <p:ph idx="1" type="body"/>
          </p:nvPr>
        </p:nvSpPr>
        <p:spPr>
          <a:xfrm>
            <a:off x="539750" y="980728"/>
            <a:ext cx="8352730" cy="5688360"/>
          </a:xfrm>
          <a:prstGeom prst="rect">
            <a:avLst/>
          </a:prstGeom>
          <a:noFill/>
          <a:ln>
            <a:noFill/>
          </a:ln>
        </p:spPr>
        <p:txBody>
          <a:bodyPr anchorCtr="0" anchor="t" bIns="45700" lIns="0" spcFirstLastPara="1" rIns="0" wrap="square" tIns="45700">
            <a:normAutofit/>
          </a:bodyPr>
          <a:lstStyle/>
          <a:p>
            <a:pPr indent="-139700" lvl="0" marL="266700" rtl="0" algn="l">
              <a:lnSpc>
                <a:spcPct val="100000"/>
              </a:lnSpc>
              <a:spcBef>
                <a:spcPts val="0"/>
              </a:spcBef>
              <a:spcAft>
                <a:spcPts val="0"/>
              </a:spcAft>
              <a:buClr>
                <a:srgbClr val="58595B"/>
              </a:buClr>
              <a:buSzPts val="2000"/>
              <a:buFont typeface="Arial"/>
              <a:buNone/>
            </a:pPr>
            <a:r>
              <a:t/>
            </a:r>
            <a:endParaRPr/>
          </a:p>
          <a:p>
            <a:pPr indent="-266700" lvl="0" marL="266700" rtl="0" algn="l">
              <a:lnSpc>
                <a:spcPct val="100000"/>
              </a:lnSpc>
              <a:spcBef>
                <a:spcPts val="500"/>
              </a:spcBef>
              <a:spcAft>
                <a:spcPts val="0"/>
              </a:spcAft>
              <a:buClr>
                <a:srgbClr val="58595B"/>
              </a:buClr>
              <a:buSzPts val="2000"/>
              <a:buFont typeface="Arial"/>
              <a:buChar char="•"/>
            </a:pPr>
            <a:r>
              <a:rPr lang="en-US"/>
              <a:t>Informations sur l'en-tête</a:t>
            </a:r>
            <a:endParaRPr/>
          </a:p>
          <a:p>
            <a:pPr indent="-139700" lvl="0" marL="266700" rtl="0" algn="l">
              <a:lnSpc>
                <a:spcPct val="100000"/>
              </a:lnSpc>
              <a:spcBef>
                <a:spcPts val="500"/>
              </a:spcBef>
              <a:spcAft>
                <a:spcPts val="0"/>
              </a:spcAft>
              <a:buClr>
                <a:srgbClr val="58595B"/>
              </a:buClr>
              <a:buSzPts val="2000"/>
              <a:buFont typeface="Arial"/>
              <a:buNone/>
            </a:pPr>
            <a:r>
              <a:t/>
            </a:r>
            <a:endParaRPr/>
          </a:p>
        </p:txBody>
      </p:sp>
      <p:pic>
        <p:nvPicPr>
          <p:cNvPr id="233" name="Google Shape;233;p22"/>
          <p:cNvPicPr preferRelativeResize="0"/>
          <p:nvPr/>
        </p:nvPicPr>
        <p:blipFill rotWithShape="1">
          <a:blip r:embed="rId3">
            <a:alphaModFix/>
          </a:blip>
          <a:srcRect b="94019" l="0" r="0" t="0"/>
          <a:stretch/>
        </p:blipFill>
        <p:spPr>
          <a:xfrm>
            <a:off x="107504" y="2636912"/>
            <a:ext cx="8954113" cy="410158"/>
          </a:xfrm>
          <a:prstGeom prst="rect">
            <a:avLst/>
          </a:prstGeom>
          <a:noFill/>
          <a:ln>
            <a:noFill/>
          </a:ln>
        </p:spPr>
      </p:pic>
      <p:grpSp>
        <p:nvGrpSpPr>
          <p:cNvPr id="234" name="Google Shape;234;p22"/>
          <p:cNvGrpSpPr/>
          <p:nvPr/>
        </p:nvGrpSpPr>
        <p:grpSpPr>
          <a:xfrm>
            <a:off x="5932207" y="2230689"/>
            <a:ext cx="2153154" cy="601477"/>
            <a:chOff x="2951371" y="1879361"/>
            <a:chExt cx="2153154" cy="601477"/>
          </a:xfrm>
        </p:grpSpPr>
        <p:sp>
          <p:nvSpPr>
            <p:cNvPr id="235" name="Google Shape;235;p22"/>
            <p:cNvSpPr txBox="1"/>
            <p:nvPr/>
          </p:nvSpPr>
          <p:spPr>
            <a:xfrm>
              <a:off x="2951371" y="1879361"/>
              <a:ext cx="2153154"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400">
                  <a:solidFill>
                    <a:srgbClr val="4C687E"/>
                  </a:solidFill>
                  <a:latin typeface="Arial"/>
                  <a:ea typeface="Arial"/>
                  <a:cs typeface="Arial"/>
                  <a:sym typeface="Arial"/>
                </a:rPr>
                <a:t>Utilisateur connecté</a:t>
              </a:r>
              <a:endParaRPr b="1" sz="1400">
                <a:solidFill>
                  <a:srgbClr val="4C687E"/>
                </a:solidFill>
                <a:latin typeface="Arial"/>
                <a:ea typeface="Arial"/>
                <a:cs typeface="Arial"/>
                <a:sym typeface="Arial"/>
              </a:endParaRPr>
            </a:p>
          </p:txBody>
        </p:sp>
        <p:cxnSp>
          <p:nvCxnSpPr>
            <p:cNvPr id="236" name="Google Shape;236;p22"/>
            <p:cNvCxnSpPr>
              <a:stCxn id="235" idx="2"/>
            </p:cNvCxnSpPr>
            <p:nvPr/>
          </p:nvCxnSpPr>
          <p:spPr>
            <a:xfrm>
              <a:off x="4027948" y="2187138"/>
              <a:ext cx="355500" cy="293700"/>
            </a:xfrm>
            <a:prstGeom prst="straightConnector1">
              <a:avLst/>
            </a:prstGeom>
            <a:noFill/>
            <a:ln cap="flat" cmpd="sng" w="38100">
              <a:solidFill>
                <a:srgbClr val="EEB305"/>
              </a:solidFill>
              <a:prstDash val="solid"/>
              <a:miter lim="800000"/>
              <a:headEnd len="sm" w="sm" type="none"/>
              <a:tailEnd len="med" w="med" type="stealth"/>
            </a:ln>
          </p:spPr>
        </p:cxnSp>
      </p:grpSp>
      <p:grpSp>
        <p:nvGrpSpPr>
          <p:cNvPr id="237" name="Google Shape;237;p22"/>
          <p:cNvGrpSpPr/>
          <p:nvPr/>
        </p:nvGrpSpPr>
        <p:grpSpPr>
          <a:xfrm>
            <a:off x="7916032" y="2939287"/>
            <a:ext cx="1306769" cy="647977"/>
            <a:chOff x="3307247" y="1078770"/>
            <a:chExt cx="1306769" cy="647977"/>
          </a:xfrm>
        </p:grpSpPr>
        <p:sp>
          <p:nvSpPr>
            <p:cNvPr id="238" name="Google Shape;238;p22"/>
            <p:cNvSpPr txBox="1"/>
            <p:nvPr/>
          </p:nvSpPr>
          <p:spPr>
            <a:xfrm>
              <a:off x="3307247" y="1418970"/>
              <a:ext cx="1306769"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400">
                  <a:solidFill>
                    <a:srgbClr val="4C687E"/>
                  </a:solidFill>
                  <a:latin typeface="Arial"/>
                  <a:ea typeface="Arial"/>
                  <a:cs typeface="Arial"/>
                  <a:sym typeface="Arial"/>
                </a:rPr>
                <a:t>Déconnexion</a:t>
              </a:r>
              <a:endParaRPr/>
            </a:p>
          </p:txBody>
        </p:sp>
        <p:cxnSp>
          <p:nvCxnSpPr>
            <p:cNvPr id="239" name="Google Shape;239;p22"/>
            <p:cNvCxnSpPr>
              <a:stCxn id="238" idx="0"/>
            </p:cNvCxnSpPr>
            <p:nvPr/>
          </p:nvCxnSpPr>
          <p:spPr>
            <a:xfrm flipH="1" rot="10800000">
              <a:off x="3960632" y="1078770"/>
              <a:ext cx="260700" cy="340200"/>
            </a:xfrm>
            <a:prstGeom prst="straightConnector1">
              <a:avLst/>
            </a:prstGeom>
            <a:noFill/>
            <a:ln cap="flat" cmpd="sng" w="38100">
              <a:solidFill>
                <a:srgbClr val="EEB305"/>
              </a:solidFill>
              <a:prstDash val="solid"/>
              <a:miter lim="800000"/>
              <a:headEnd len="sm" w="sm" type="none"/>
              <a:tailEnd len="med" w="med" type="stealth"/>
            </a:ln>
          </p:spPr>
        </p:cxnSp>
      </p:grpSp>
      <p:sp>
        <p:nvSpPr>
          <p:cNvPr id="240" name="Google Shape;240;p22"/>
          <p:cNvSpPr txBox="1"/>
          <p:nvPr/>
        </p:nvSpPr>
        <p:spPr>
          <a:xfrm>
            <a:off x="7967010" y="2219939"/>
            <a:ext cx="1297150"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400">
                <a:solidFill>
                  <a:srgbClr val="4C687E"/>
                </a:solidFill>
                <a:latin typeface="Arial"/>
                <a:ea typeface="Arial"/>
                <a:cs typeface="Arial"/>
                <a:sym typeface="Arial"/>
              </a:rPr>
              <a:t>Aide en ligne</a:t>
            </a:r>
            <a:endParaRPr/>
          </a:p>
        </p:txBody>
      </p:sp>
      <p:cxnSp>
        <p:nvCxnSpPr>
          <p:cNvPr id="241" name="Google Shape;241;p22"/>
          <p:cNvCxnSpPr>
            <a:stCxn id="240" idx="2"/>
          </p:cNvCxnSpPr>
          <p:nvPr/>
        </p:nvCxnSpPr>
        <p:spPr>
          <a:xfrm flipH="1">
            <a:off x="8203685" y="2527716"/>
            <a:ext cx="411900" cy="293700"/>
          </a:xfrm>
          <a:prstGeom prst="straightConnector1">
            <a:avLst/>
          </a:prstGeom>
          <a:noFill/>
          <a:ln cap="flat" cmpd="sng" w="38100">
            <a:solidFill>
              <a:srgbClr val="EEB305"/>
            </a:solidFill>
            <a:prstDash val="solid"/>
            <a:miter lim="800000"/>
            <a:headEnd len="sm" w="sm" type="none"/>
            <a:tailEnd len="med" w="med" type="stealth"/>
          </a:ln>
        </p:spPr>
      </p:cxnSp>
      <p:grpSp>
        <p:nvGrpSpPr>
          <p:cNvPr id="242" name="Google Shape;242;p22"/>
          <p:cNvGrpSpPr/>
          <p:nvPr/>
        </p:nvGrpSpPr>
        <p:grpSpPr>
          <a:xfrm>
            <a:off x="5921086" y="2978690"/>
            <a:ext cx="1534394" cy="647977"/>
            <a:chOff x="3193436" y="1078770"/>
            <a:chExt cx="1534394" cy="647977"/>
          </a:xfrm>
        </p:grpSpPr>
        <p:sp>
          <p:nvSpPr>
            <p:cNvPr id="243" name="Google Shape;243;p22"/>
            <p:cNvSpPr txBox="1"/>
            <p:nvPr/>
          </p:nvSpPr>
          <p:spPr>
            <a:xfrm>
              <a:off x="3193436" y="1418970"/>
              <a:ext cx="1534394"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400">
                  <a:solidFill>
                    <a:srgbClr val="4C687E"/>
                  </a:solidFill>
                  <a:latin typeface="Arial"/>
                  <a:ea typeface="Arial"/>
                  <a:cs typeface="Arial"/>
                  <a:sym typeface="Arial"/>
                </a:rPr>
                <a:t>Langue actuelle</a:t>
              </a:r>
              <a:endParaRPr/>
            </a:p>
          </p:txBody>
        </p:sp>
        <p:cxnSp>
          <p:nvCxnSpPr>
            <p:cNvPr id="244" name="Google Shape;244;p22"/>
            <p:cNvCxnSpPr>
              <a:stCxn id="243" idx="0"/>
            </p:cNvCxnSpPr>
            <p:nvPr/>
          </p:nvCxnSpPr>
          <p:spPr>
            <a:xfrm flipH="1" rot="10800000">
              <a:off x="3960633" y="1078770"/>
              <a:ext cx="260700" cy="340200"/>
            </a:xfrm>
            <a:prstGeom prst="straightConnector1">
              <a:avLst/>
            </a:prstGeom>
            <a:noFill/>
            <a:ln cap="flat" cmpd="sng" w="38100">
              <a:solidFill>
                <a:srgbClr val="EEB305"/>
              </a:solidFill>
              <a:prstDash val="solid"/>
              <a:miter lim="800000"/>
              <a:headEnd len="sm" w="sm" type="none"/>
              <a:tailEnd len="med" w="med" type="stealth"/>
            </a:ln>
          </p:spPr>
        </p:cxnSp>
      </p:grpSp>
      <p:grpSp>
        <p:nvGrpSpPr>
          <p:cNvPr id="245" name="Google Shape;245;p22"/>
          <p:cNvGrpSpPr/>
          <p:nvPr/>
        </p:nvGrpSpPr>
        <p:grpSpPr>
          <a:xfrm>
            <a:off x="4236609" y="2112107"/>
            <a:ext cx="2285107" cy="677120"/>
            <a:chOff x="3247464" y="1744647"/>
            <a:chExt cx="2285107" cy="677120"/>
          </a:xfrm>
        </p:grpSpPr>
        <p:sp>
          <p:nvSpPr>
            <p:cNvPr id="246" name="Google Shape;246;p22"/>
            <p:cNvSpPr txBox="1"/>
            <p:nvPr/>
          </p:nvSpPr>
          <p:spPr>
            <a:xfrm>
              <a:off x="3247464" y="1744647"/>
              <a:ext cx="1545615" cy="52322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400">
                  <a:solidFill>
                    <a:srgbClr val="4C687E"/>
                  </a:solidFill>
                  <a:latin typeface="Arial"/>
                  <a:ea typeface="Arial"/>
                  <a:cs typeface="Arial"/>
                  <a:sym typeface="Arial"/>
                </a:rPr>
                <a:t>Logo </a:t>
              </a:r>
              <a:endParaRPr/>
            </a:p>
            <a:p>
              <a:pPr indent="0" lvl="0" marL="0" marR="0" rtl="0" algn="ctr">
                <a:spcBef>
                  <a:spcPts val="0"/>
                </a:spcBef>
                <a:spcAft>
                  <a:spcPts val="0"/>
                </a:spcAft>
                <a:buNone/>
              </a:pPr>
              <a:r>
                <a:rPr b="1" lang="en-US" sz="1400">
                  <a:solidFill>
                    <a:srgbClr val="4C687E"/>
                  </a:solidFill>
                  <a:latin typeface="Arial"/>
                  <a:ea typeface="Arial"/>
                  <a:cs typeface="Arial"/>
                  <a:sym typeface="Arial"/>
                </a:rPr>
                <a:t>personnalisable</a:t>
              </a:r>
              <a:endParaRPr b="1" sz="1400">
                <a:solidFill>
                  <a:srgbClr val="4C687E"/>
                </a:solidFill>
                <a:latin typeface="Arial"/>
                <a:ea typeface="Arial"/>
                <a:cs typeface="Arial"/>
                <a:sym typeface="Arial"/>
              </a:endParaRPr>
            </a:p>
          </p:txBody>
        </p:sp>
        <p:cxnSp>
          <p:nvCxnSpPr>
            <p:cNvPr id="247" name="Google Shape;247;p22"/>
            <p:cNvCxnSpPr>
              <a:stCxn id="246" idx="2"/>
            </p:cNvCxnSpPr>
            <p:nvPr/>
          </p:nvCxnSpPr>
          <p:spPr>
            <a:xfrm>
              <a:off x="4020272" y="2267867"/>
              <a:ext cx="1512300" cy="153900"/>
            </a:xfrm>
            <a:prstGeom prst="straightConnector1">
              <a:avLst/>
            </a:prstGeom>
            <a:noFill/>
            <a:ln cap="flat" cmpd="sng" w="38100">
              <a:solidFill>
                <a:srgbClr val="EEB305"/>
              </a:solidFill>
              <a:prstDash val="solid"/>
              <a:miter lim="800000"/>
              <a:headEnd len="sm" w="sm" type="none"/>
              <a:tailEnd len="med" w="med" type="stealth"/>
            </a:ln>
          </p:spPr>
        </p:cxnSp>
      </p:grpSp>
      <p:pic>
        <p:nvPicPr>
          <p:cNvPr id="248" name="Google Shape;248;p22"/>
          <p:cNvPicPr preferRelativeResize="0"/>
          <p:nvPr/>
        </p:nvPicPr>
        <p:blipFill rotWithShape="1">
          <a:blip r:embed="rId4">
            <a:alphaModFix/>
          </a:blip>
          <a:srcRect b="0" l="0" r="0" t="0"/>
          <a:stretch/>
        </p:blipFill>
        <p:spPr>
          <a:xfrm>
            <a:off x="6400209" y="3706851"/>
            <a:ext cx="579170" cy="830652"/>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23"/>
          <p:cNvSpPr txBox="1"/>
          <p:nvPr>
            <p:ph type="title"/>
          </p:nvPr>
        </p:nvSpPr>
        <p:spPr>
          <a:xfrm>
            <a:off x="1043608" y="-1"/>
            <a:ext cx="7560840" cy="702000"/>
          </a:xfrm>
          <a:prstGeom prst="rect">
            <a:avLst/>
          </a:prstGeom>
          <a:noFill/>
          <a:ln>
            <a:noFill/>
          </a:ln>
        </p:spPr>
        <p:txBody>
          <a:bodyPr anchorCtr="0" anchor="b" bIns="45700" lIns="0" spcFirstLastPara="1" rIns="0" wrap="square" tIns="45700">
            <a:normAutofit fontScale="90000"/>
          </a:bodyPr>
          <a:lstStyle/>
          <a:p>
            <a:pPr indent="0" lvl="0" marL="0" rtl="0" algn="l">
              <a:lnSpc>
                <a:spcPct val="90000"/>
              </a:lnSpc>
              <a:spcBef>
                <a:spcPts val="0"/>
              </a:spcBef>
              <a:spcAft>
                <a:spcPts val="0"/>
              </a:spcAft>
              <a:buClr>
                <a:srgbClr val="58595B"/>
              </a:buClr>
              <a:buSzPct val="171428"/>
              <a:buFont typeface="Arial"/>
              <a:buNone/>
            </a:pPr>
            <a:r>
              <a:rPr lang="en-US"/>
              <a:t>Architecture du système - </a:t>
            </a:r>
            <a:r>
              <a:rPr lang="en-US">
                <a:solidFill>
                  <a:srgbClr val="2A78AA"/>
                </a:solidFill>
              </a:rPr>
              <a:t>Comment cela fonctionne-t-il ?</a:t>
            </a:r>
            <a:endParaRPr sz="1400"/>
          </a:p>
        </p:txBody>
      </p:sp>
      <p:sp>
        <p:nvSpPr>
          <p:cNvPr id="254" name="Google Shape;254;p23"/>
          <p:cNvSpPr txBox="1"/>
          <p:nvPr>
            <p:ph idx="1" type="body"/>
          </p:nvPr>
        </p:nvSpPr>
        <p:spPr>
          <a:xfrm>
            <a:off x="539750" y="980728"/>
            <a:ext cx="5108389" cy="5688360"/>
          </a:xfrm>
          <a:prstGeom prst="rect">
            <a:avLst/>
          </a:prstGeom>
          <a:noFill/>
          <a:ln>
            <a:noFill/>
          </a:ln>
        </p:spPr>
        <p:txBody>
          <a:bodyPr anchorCtr="0" anchor="t" bIns="45700" lIns="0" spcFirstLastPara="1" rIns="0" wrap="square" tIns="45700">
            <a:normAutofit lnSpcReduction="10000"/>
          </a:bodyPr>
          <a:lstStyle/>
          <a:p>
            <a:pPr indent="-266700" lvl="0" marL="266700" rtl="0" algn="l">
              <a:lnSpc>
                <a:spcPct val="100000"/>
              </a:lnSpc>
              <a:spcBef>
                <a:spcPts val="0"/>
              </a:spcBef>
              <a:spcAft>
                <a:spcPts val="0"/>
              </a:spcAft>
              <a:buClr>
                <a:srgbClr val="58595B"/>
              </a:buClr>
              <a:buSzPts val="2000"/>
              <a:buFont typeface="Arial"/>
              <a:buChar char="•"/>
            </a:pPr>
            <a:r>
              <a:rPr lang="en-US"/>
              <a:t>Contrôle</a:t>
            </a:r>
            <a:endParaRPr/>
          </a:p>
          <a:p>
            <a:pPr indent="-266400" lvl="1" marL="532800" rtl="0" algn="l">
              <a:lnSpc>
                <a:spcPct val="100000"/>
              </a:lnSpc>
              <a:spcBef>
                <a:spcPts val="500"/>
              </a:spcBef>
              <a:spcAft>
                <a:spcPts val="0"/>
              </a:spcAft>
              <a:buClr>
                <a:srgbClr val="2A78AA"/>
              </a:buClr>
              <a:buSzPts val="1800"/>
              <a:buFont typeface="Arial"/>
              <a:buChar char="•"/>
            </a:pPr>
            <a:r>
              <a:rPr lang="en-US"/>
              <a:t>Stockage → </a:t>
            </a:r>
            <a:r>
              <a:rPr lang="en-US">
                <a:solidFill>
                  <a:srgbClr val="58595B"/>
                </a:solidFill>
              </a:rPr>
              <a:t>Tendance et simulation de la capacité de stockage mondiale</a:t>
            </a:r>
            <a:endParaRPr/>
          </a:p>
          <a:p>
            <a:pPr indent="-266400" lvl="1" marL="532800" rtl="0" algn="l">
              <a:lnSpc>
                <a:spcPct val="100000"/>
              </a:lnSpc>
              <a:spcBef>
                <a:spcPts val="500"/>
              </a:spcBef>
              <a:spcAft>
                <a:spcPts val="0"/>
              </a:spcAft>
              <a:buClr>
                <a:srgbClr val="2A78AA"/>
              </a:buClr>
              <a:buSzPts val="1800"/>
              <a:buFont typeface="Arial"/>
              <a:buChar char="•"/>
            </a:pPr>
            <a:r>
              <a:rPr lang="en-US"/>
              <a:t>Vue d'ensemble → </a:t>
            </a:r>
            <a:r>
              <a:rPr lang="en-US">
                <a:solidFill>
                  <a:srgbClr val="58595B"/>
                </a:solidFill>
              </a:rPr>
              <a:t>indicateurs techniques (pour l'équipe informatique)</a:t>
            </a:r>
            <a:endParaRPr/>
          </a:p>
          <a:p>
            <a:pPr indent="-266400" lvl="1" marL="532800" rtl="0" algn="l">
              <a:lnSpc>
                <a:spcPct val="100000"/>
              </a:lnSpc>
              <a:spcBef>
                <a:spcPts val="500"/>
              </a:spcBef>
              <a:spcAft>
                <a:spcPts val="0"/>
              </a:spcAft>
              <a:buClr>
                <a:srgbClr val="2A78AA"/>
              </a:buClr>
              <a:buSzPts val="1800"/>
              <a:buFont typeface="Arial"/>
              <a:buChar char="•"/>
            </a:pPr>
            <a:r>
              <a:rPr lang="en-US"/>
              <a:t>Tableaux </a:t>
            </a:r>
            <a:r>
              <a:rPr lang="en-US">
                <a:solidFill>
                  <a:srgbClr val="58595B"/>
                </a:solidFill>
              </a:rPr>
              <a:t>de </a:t>
            </a:r>
            <a:r>
              <a:rPr lang="en-US"/>
              <a:t>bord → </a:t>
            </a:r>
            <a:r>
              <a:rPr lang="en-US">
                <a:solidFill>
                  <a:srgbClr val="58595B"/>
                </a:solidFill>
              </a:rPr>
              <a:t>Tableaux de bord Grafana : indices sur la santé du système, la performance, les métriques d'ingestion, ...</a:t>
            </a:r>
            <a:endParaRPr/>
          </a:p>
          <a:p>
            <a:pPr indent="-266400" lvl="1" marL="532800" rtl="0" algn="l">
              <a:lnSpc>
                <a:spcPct val="100000"/>
              </a:lnSpc>
              <a:spcBef>
                <a:spcPts val="500"/>
              </a:spcBef>
              <a:spcAft>
                <a:spcPts val="0"/>
              </a:spcAft>
              <a:buClr>
                <a:srgbClr val="2A78AA"/>
              </a:buClr>
              <a:buSzPts val="1800"/>
              <a:buFont typeface="Arial"/>
              <a:buChar char="•"/>
            </a:pPr>
            <a:r>
              <a:rPr lang="en-US"/>
              <a:t>Conteneurs</a:t>
            </a:r>
            <a:r>
              <a:rPr lang="en-US">
                <a:solidFill>
                  <a:srgbClr val="58595B"/>
                </a:solidFill>
              </a:rPr>
              <a:t> → Portainer dashboard : administration des conteneurs Docker</a:t>
            </a:r>
            <a:endParaRPr/>
          </a:p>
          <a:p>
            <a:pPr indent="-266700" lvl="0" marL="266700" rtl="0" algn="l">
              <a:lnSpc>
                <a:spcPct val="100000"/>
              </a:lnSpc>
              <a:spcBef>
                <a:spcPts val="500"/>
              </a:spcBef>
              <a:spcAft>
                <a:spcPts val="0"/>
              </a:spcAft>
              <a:buClr>
                <a:srgbClr val="58595B"/>
              </a:buClr>
              <a:buSzPts val="2000"/>
              <a:buFont typeface="Arial"/>
              <a:buChar char="•"/>
            </a:pPr>
            <a:r>
              <a:rPr lang="en-US"/>
              <a:t>Catégories de dossiers</a:t>
            </a:r>
            <a:endParaRPr/>
          </a:p>
          <a:p>
            <a:pPr indent="-266400" lvl="1" marL="532800" rtl="0" algn="l">
              <a:lnSpc>
                <a:spcPct val="100000"/>
              </a:lnSpc>
              <a:spcBef>
                <a:spcPts val="500"/>
              </a:spcBef>
              <a:spcAft>
                <a:spcPts val="0"/>
              </a:spcAft>
              <a:buClr>
                <a:srgbClr val="58595B"/>
              </a:buClr>
              <a:buSzPts val="1800"/>
              <a:buFont typeface="Arial"/>
              <a:buChar char="•"/>
            </a:pPr>
            <a:r>
              <a:rPr lang="en-US">
                <a:solidFill>
                  <a:srgbClr val="58595B"/>
                </a:solidFill>
              </a:rPr>
              <a:t>Rechercher, afficher et modifier les </a:t>
            </a:r>
            <a:r>
              <a:rPr lang="en-US"/>
              <a:t>"catégories de fichiers"</a:t>
            </a:r>
            <a:endParaRPr>
              <a:solidFill>
                <a:srgbClr val="58595B"/>
              </a:solidFill>
            </a:endParaRPr>
          </a:p>
          <a:p>
            <a:pPr indent="-266700" lvl="2" marL="799200" rtl="0" algn="l">
              <a:lnSpc>
                <a:spcPct val="100000"/>
              </a:lnSpc>
              <a:spcBef>
                <a:spcPts val="500"/>
              </a:spcBef>
              <a:spcAft>
                <a:spcPts val="0"/>
              </a:spcAft>
              <a:buClr>
                <a:srgbClr val="58595B"/>
              </a:buClr>
              <a:buSzPts val="1600"/>
              <a:buFont typeface="Arial"/>
              <a:buChar char="•"/>
            </a:pPr>
            <a:r>
              <a:rPr lang="en-US">
                <a:solidFill>
                  <a:srgbClr val="58595B"/>
                </a:solidFill>
              </a:rPr>
              <a:t>Y compris l'accès aux données</a:t>
            </a:r>
            <a:endParaRPr/>
          </a:p>
          <a:p>
            <a:pPr indent="-266400" lvl="1" marL="532800" rtl="0" algn="l">
              <a:lnSpc>
                <a:spcPct val="100000"/>
              </a:lnSpc>
              <a:spcBef>
                <a:spcPts val="500"/>
              </a:spcBef>
              <a:spcAft>
                <a:spcPts val="0"/>
              </a:spcAft>
              <a:buClr>
                <a:srgbClr val="58595B"/>
              </a:buClr>
              <a:buSzPts val="1800"/>
              <a:buFont typeface="Arial"/>
              <a:buChar char="•"/>
            </a:pPr>
            <a:r>
              <a:rPr lang="en-US">
                <a:solidFill>
                  <a:srgbClr val="58595B"/>
                </a:solidFill>
              </a:rPr>
              <a:t>Un menu par famille principale</a:t>
            </a:r>
            <a:endParaRPr/>
          </a:p>
          <a:p>
            <a:pPr indent="-266700" lvl="0" marL="266700" rtl="0" algn="l">
              <a:lnSpc>
                <a:spcPct val="100000"/>
              </a:lnSpc>
              <a:spcBef>
                <a:spcPts val="500"/>
              </a:spcBef>
              <a:spcAft>
                <a:spcPts val="0"/>
              </a:spcAft>
              <a:buClr>
                <a:srgbClr val="58595B"/>
              </a:buClr>
              <a:buSzPts val="2000"/>
              <a:buFont typeface="Arial"/>
              <a:buChar char="•"/>
            </a:pPr>
            <a:r>
              <a:rPr lang="en-US"/>
              <a:t>Paramètres</a:t>
            </a:r>
            <a:endParaRPr/>
          </a:p>
          <a:p>
            <a:pPr indent="-266400" lvl="1" marL="532800" rtl="0" algn="l">
              <a:lnSpc>
                <a:spcPct val="100000"/>
              </a:lnSpc>
              <a:spcBef>
                <a:spcPts val="500"/>
              </a:spcBef>
              <a:spcAft>
                <a:spcPts val="0"/>
              </a:spcAft>
              <a:buClr>
                <a:srgbClr val="2A78AA"/>
              </a:buClr>
              <a:buSzPts val="1800"/>
              <a:buFont typeface="Arial"/>
              <a:buChar char="•"/>
            </a:pPr>
            <a:r>
              <a:rPr lang="en-US"/>
              <a:t>Utilisateurs et rôles → </a:t>
            </a:r>
            <a:r>
              <a:rPr lang="en-US">
                <a:solidFill>
                  <a:srgbClr val="58595B"/>
                </a:solidFill>
              </a:rPr>
              <a:t>Gestion des utilisateurs et des rôles</a:t>
            </a:r>
            <a:endParaRPr/>
          </a:p>
        </p:txBody>
      </p:sp>
      <p:pic>
        <p:nvPicPr>
          <p:cNvPr id="255" name="Google Shape;255;p23"/>
          <p:cNvPicPr preferRelativeResize="0"/>
          <p:nvPr/>
        </p:nvPicPr>
        <p:blipFill rotWithShape="1">
          <a:blip r:embed="rId3">
            <a:alphaModFix/>
          </a:blip>
          <a:srcRect b="16979" l="0" r="82103" t="0"/>
          <a:stretch/>
        </p:blipFill>
        <p:spPr>
          <a:xfrm>
            <a:off x="5796136" y="1230320"/>
            <a:ext cx="1759192" cy="5404132"/>
          </a:xfrm>
          <a:prstGeom prst="rect">
            <a:avLst/>
          </a:prstGeom>
          <a:noFill/>
          <a:ln>
            <a:noFill/>
          </a:ln>
        </p:spPr>
      </p:pic>
      <p:grpSp>
        <p:nvGrpSpPr>
          <p:cNvPr id="256" name="Google Shape;256;p23"/>
          <p:cNvGrpSpPr/>
          <p:nvPr/>
        </p:nvGrpSpPr>
        <p:grpSpPr>
          <a:xfrm>
            <a:off x="6498838" y="868554"/>
            <a:ext cx="2547709" cy="1121677"/>
            <a:chOff x="2113789" y="1105130"/>
            <a:chExt cx="2547709" cy="1121677"/>
          </a:xfrm>
        </p:grpSpPr>
        <p:sp>
          <p:nvSpPr>
            <p:cNvPr id="257" name="Google Shape;257;p23"/>
            <p:cNvSpPr txBox="1"/>
            <p:nvPr/>
          </p:nvSpPr>
          <p:spPr>
            <a:xfrm>
              <a:off x="3542280" y="1105130"/>
              <a:ext cx="1119217"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400">
                  <a:solidFill>
                    <a:srgbClr val="4C687E"/>
                  </a:solidFill>
                  <a:latin typeface="Arial"/>
                  <a:ea typeface="Arial"/>
                  <a:cs typeface="Arial"/>
                  <a:sym typeface="Arial"/>
                </a:rPr>
                <a:t>Menu principal</a:t>
              </a:r>
              <a:endParaRPr/>
            </a:p>
          </p:txBody>
        </p:sp>
        <p:cxnSp>
          <p:nvCxnSpPr>
            <p:cNvPr id="258" name="Google Shape;258;p23"/>
            <p:cNvCxnSpPr>
              <a:stCxn id="257" idx="2"/>
            </p:cNvCxnSpPr>
            <p:nvPr/>
          </p:nvCxnSpPr>
          <p:spPr>
            <a:xfrm flipH="1">
              <a:off x="2113789" y="1412907"/>
              <a:ext cx="1988100" cy="813900"/>
            </a:xfrm>
            <a:prstGeom prst="straightConnector1">
              <a:avLst/>
            </a:prstGeom>
            <a:noFill/>
            <a:ln cap="flat" cmpd="sng" w="38100">
              <a:solidFill>
                <a:srgbClr val="EEB305"/>
              </a:solidFill>
              <a:prstDash val="solid"/>
              <a:miter lim="800000"/>
              <a:headEnd len="sm" w="sm" type="none"/>
              <a:tailEnd len="med" w="med" type="stealth"/>
            </a:ln>
          </p:spPr>
        </p:cxnSp>
      </p:grpSp>
      <p:grpSp>
        <p:nvGrpSpPr>
          <p:cNvPr id="259" name="Google Shape;259;p23"/>
          <p:cNvGrpSpPr/>
          <p:nvPr/>
        </p:nvGrpSpPr>
        <p:grpSpPr>
          <a:xfrm>
            <a:off x="7003275" y="1763750"/>
            <a:ext cx="2043150" cy="648000"/>
            <a:chOff x="2820037" y="1314813"/>
            <a:chExt cx="2043150" cy="648000"/>
          </a:xfrm>
        </p:grpSpPr>
        <p:sp>
          <p:nvSpPr>
            <p:cNvPr id="260" name="Google Shape;260;p23"/>
            <p:cNvSpPr txBox="1"/>
            <p:nvPr/>
          </p:nvSpPr>
          <p:spPr>
            <a:xfrm>
              <a:off x="3679687" y="1314813"/>
              <a:ext cx="1183500" cy="3078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400">
                  <a:solidFill>
                    <a:srgbClr val="4C687E"/>
                  </a:solidFill>
                  <a:latin typeface="Arial"/>
                  <a:ea typeface="Arial"/>
                  <a:cs typeface="Arial"/>
                  <a:sym typeface="Arial"/>
                </a:rPr>
                <a:t>Sous-menu</a:t>
              </a:r>
              <a:endParaRPr b="1" sz="1800">
                <a:solidFill>
                  <a:srgbClr val="4C687E"/>
                </a:solidFill>
                <a:latin typeface="Arial"/>
                <a:ea typeface="Arial"/>
                <a:cs typeface="Arial"/>
                <a:sym typeface="Arial"/>
              </a:endParaRPr>
            </a:p>
          </p:txBody>
        </p:sp>
        <p:cxnSp>
          <p:nvCxnSpPr>
            <p:cNvPr id="261" name="Google Shape;261;p23"/>
            <p:cNvCxnSpPr>
              <a:stCxn id="260" idx="2"/>
            </p:cNvCxnSpPr>
            <p:nvPr/>
          </p:nvCxnSpPr>
          <p:spPr>
            <a:xfrm flipH="1">
              <a:off x="2820037" y="1622613"/>
              <a:ext cx="1451400" cy="340200"/>
            </a:xfrm>
            <a:prstGeom prst="straightConnector1">
              <a:avLst/>
            </a:prstGeom>
            <a:noFill/>
            <a:ln cap="flat" cmpd="sng" w="38100">
              <a:solidFill>
                <a:srgbClr val="EEB305"/>
              </a:solidFill>
              <a:prstDash val="solid"/>
              <a:miter lim="800000"/>
              <a:headEnd len="sm" w="sm" type="none"/>
              <a:tailEnd len="med" w="med" type="stealth"/>
            </a:ln>
          </p:spPr>
        </p:cxnSp>
      </p:grpSp>
      <p:grpSp>
        <p:nvGrpSpPr>
          <p:cNvPr id="262" name="Google Shape;262;p23"/>
          <p:cNvGrpSpPr/>
          <p:nvPr/>
        </p:nvGrpSpPr>
        <p:grpSpPr>
          <a:xfrm>
            <a:off x="7422805" y="3020111"/>
            <a:ext cx="2060974" cy="776120"/>
            <a:chOff x="3062993" y="1105130"/>
            <a:chExt cx="2060974" cy="776120"/>
          </a:xfrm>
        </p:grpSpPr>
        <p:sp>
          <p:nvSpPr>
            <p:cNvPr id="263" name="Google Shape;263;p23"/>
            <p:cNvSpPr txBox="1"/>
            <p:nvPr/>
          </p:nvSpPr>
          <p:spPr>
            <a:xfrm>
              <a:off x="3079818" y="1105130"/>
              <a:ext cx="2044149" cy="52322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400">
                  <a:solidFill>
                    <a:srgbClr val="4C687E"/>
                  </a:solidFill>
                  <a:latin typeface="Arial"/>
                  <a:ea typeface="Arial"/>
                  <a:cs typeface="Arial"/>
                  <a:sym typeface="Arial"/>
                </a:rPr>
                <a:t>Réduire </a:t>
              </a:r>
              <a:endParaRPr/>
            </a:p>
            <a:p>
              <a:pPr indent="0" lvl="0" marL="0" marR="0" rtl="0" algn="ctr">
                <a:spcBef>
                  <a:spcPts val="0"/>
                </a:spcBef>
                <a:spcAft>
                  <a:spcPts val="0"/>
                </a:spcAft>
                <a:buNone/>
              </a:pPr>
              <a:r>
                <a:rPr b="1" lang="en-US" sz="1400">
                  <a:solidFill>
                    <a:srgbClr val="4C687E"/>
                  </a:solidFill>
                  <a:latin typeface="Arial"/>
                  <a:ea typeface="Arial"/>
                  <a:cs typeface="Arial"/>
                  <a:sym typeface="Arial"/>
                </a:rPr>
                <a:t>&amp; développer le menu</a:t>
              </a:r>
              <a:endParaRPr/>
            </a:p>
          </p:txBody>
        </p:sp>
        <p:cxnSp>
          <p:nvCxnSpPr>
            <p:cNvPr id="264" name="Google Shape;264;p23"/>
            <p:cNvCxnSpPr>
              <a:stCxn id="263" idx="2"/>
            </p:cNvCxnSpPr>
            <p:nvPr/>
          </p:nvCxnSpPr>
          <p:spPr>
            <a:xfrm flipH="1">
              <a:off x="3062993" y="1628350"/>
              <a:ext cx="1038900" cy="252900"/>
            </a:xfrm>
            <a:prstGeom prst="straightConnector1">
              <a:avLst/>
            </a:prstGeom>
            <a:noFill/>
            <a:ln cap="flat" cmpd="sng" w="38100">
              <a:solidFill>
                <a:srgbClr val="EEB305"/>
              </a:solidFill>
              <a:prstDash val="solid"/>
              <a:miter lim="800000"/>
              <a:headEnd len="sm" w="sm" type="none"/>
              <a:tailEnd len="med" w="med" type="stealth"/>
            </a:ln>
          </p:spPr>
        </p:cxnSp>
      </p:grpSp>
    </p:spTree>
  </p:cSld>
  <p:clrMapOvr>
    <a:masterClrMapping/>
  </p:clrMapOvr>
  <mc:AlternateContent>
    <mc:Choice Requires="p14">
      <p:transition spd="slow" p14:dur="700">
        <p:fade/>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24"/>
          <p:cNvSpPr txBox="1"/>
          <p:nvPr>
            <p:ph type="title"/>
          </p:nvPr>
        </p:nvSpPr>
        <p:spPr>
          <a:xfrm>
            <a:off x="2195736" y="1696219"/>
            <a:ext cx="6408712" cy="1300733"/>
          </a:xfrm>
          <a:prstGeom prst="rect">
            <a:avLst/>
          </a:prstGeom>
          <a:noFill/>
          <a:ln>
            <a:noFill/>
          </a:ln>
        </p:spPr>
        <p:txBody>
          <a:bodyPr anchorCtr="0" anchor="b" bIns="45700" lIns="0" spcFirstLastPara="1" rIns="0" wrap="square" tIns="45700">
            <a:normAutofit/>
          </a:bodyPr>
          <a:lstStyle/>
          <a:p>
            <a:pPr indent="0" lvl="0" marL="0" rtl="0" algn="l">
              <a:lnSpc>
                <a:spcPct val="90000"/>
              </a:lnSpc>
              <a:spcBef>
                <a:spcPts val="0"/>
              </a:spcBef>
              <a:spcAft>
                <a:spcPts val="0"/>
              </a:spcAft>
              <a:buClr>
                <a:srgbClr val="58595B"/>
              </a:buClr>
              <a:buSzPts val="2800"/>
              <a:buFont typeface="Arial"/>
              <a:buNone/>
            </a:pPr>
            <a:r>
              <a:rPr lang="en-US"/>
              <a:t>Gestion des utilisateurs</a:t>
            </a:r>
            <a:endParaRPr/>
          </a:p>
        </p:txBody>
      </p:sp>
      <p:sp>
        <p:nvSpPr>
          <p:cNvPr id="270" name="Google Shape;270;p24"/>
          <p:cNvSpPr txBox="1"/>
          <p:nvPr>
            <p:ph idx="1" type="body"/>
          </p:nvPr>
        </p:nvSpPr>
        <p:spPr>
          <a:xfrm>
            <a:off x="2915816" y="3219161"/>
            <a:ext cx="5976664" cy="2688849"/>
          </a:xfrm>
          <a:prstGeom prst="rect">
            <a:avLst/>
          </a:prstGeom>
          <a:noFill/>
          <a:ln>
            <a:noFill/>
          </a:ln>
        </p:spPr>
        <p:txBody>
          <a:bodyPr anchorCtr="0" anchor="t" bIns="45700" lIns="0" spcFirstLastPara="1" rIns="0" wrap="square" tIns="45700">
            <a:normAutofit/>
          </a:bodyPr>
          <a:lstStyle/>
          <a:p>
            <a:pPr indent="-285750" lvl="0" marL="285750" rtl="0" algn="l">
              <a:lnSpc>
                <a:spcPct val="100000"/>
              </a:lnSpc>
              <a:spcBef>
                <a:spcPts val="0"/>
              </a:spcBef>
              <a:spcAft>
                <a:spcPts val="0"/>
              </a:spcAft>
              <a:buClr>
                <a:srgbClr val="2A78AA"/>
              </a:buClr>
              <a:buSzPts val="2600"/>
              <a:buFont typeface="Arial"/>
              <a:buChar char="•"/>
            </a:pPr>
            <a:r>
              <a:rPr lang="en-US"/>
              <a:t>Utilisateurs, rôles et autorisations</a:t>
            </a:r>
            <a:endParaRPr/>
          </a:p>
          <a:p>
            <a:pPr indent="-285750" lvl="0" marL="285750" rtl="0" algn="l">
              <a:lnSpc>
                <a:spcPct val="100000"/>
              </a:lnSpc>
              <a:spcBef>
                <a:spcPts val="500"/>
              </a:spcBef>
              <a:spcAft>
                <a:spcPts val="0"/>
              </a:spcAft>
              <a:buClr>
                <a:srgbClr val="C6D8F1"/>
              </a:buClr>
              <a:buSzPts val="2600"/>
              <a:buFont typeface="Arial"/>
              <a:buChar char="•"/>
            </a:pPr>
            <a:r>
              <a:rPr lang="en-US">
                <a:solidFill>
                  <a:srgbClr val="C6D8F1"/>
                </a:solidFill>
              </a:rPr>
              <a:t>Travaux pratiques</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25"/>
          <p:cNvSpPr txBox="1"/>
          <p:nvPr>
            <p:ph type="title"/>
          </p:nvPr>
        </p:nvSpPr>
        <p:spPr>
          <a:xfrm>
            <a:off x="1043608" y="-1"/>
            <a:ext cx="7560840" cy="702000"/>
          </a:xfrm>
          <a:prstGeom prst="rect">
            <a:avLst/>
          </a:prstGeom>
          <a:noFill/>
          <a:ln>
            <a:noFill/>
          </a:ln>
        </p:spPr>
        <p:txBody>
          <a:bodyPr anchorCtr="0" anchor="b" bIns="45700" lIns="0" spcFirstLastPara="1" rIns="0" wrap="square" tIns="45700">
            <a:normAutofit fontScale="90000"/>
          </a:bodyPr>
          <a:lstStyle/>
          <a:p>
            <a:pPr indent="0" lvl="0" marL="0" rtl="0" algn="l">
              <a:lnSpc>
                <a:spcPct val="90000"/>
              </a:lnSpc>
              <a:spcBef>
                <a:spcPts val="0"/>
              </a:spcBef>
              <a:spcAft>
                <a:spcPts val="0"/>
              </a:spcAft>
              <a:buClr>
                <a:srgbClr val="58595B"/>
              </a:buClr>
              <a:buSzPct val="171428"/>
              <a:buFont typeface="Arial"/>
              <a:buNone/>
            </a:pPr>
            <a:r>
              <a:rPr lang="en-US"/>
              <a:t>Gestion des utilisateurs - </a:t>
            </a:r>
            <a:r>
              <a:rPr lang="en-US">
                <a:solidFill>
                  <a:srgbClr val="2A78AA"/>
                </a:solidFill>
              </a:rPr>
              <a:t>Utilisateurs, rôles et autorisations</a:t>
            </a:r>
            <a:endParaRPr sz="1400"/>
          </a:p>
        </p:txBody>
      </p:sp>
      <p:sp>
        <p:nvSpPr>
          <p:cNvPr id="276" name="Google Shape;276;p25"/>
          <p:cNvSpPr txBox="1"/>
          <p:nvPr>
            <p:ph idx="1" type="body"/>
          </p:nvPr>
        </p:nvSpPr>
        <p:spPr>
          <a:xfrm>
            <a:off x="539750" y="980728"/>
            <a:ext cx="8352730" cy="5688360"/>
          </a:xfrm>
          <a:prstGeom prst="rect">
            <a:avLst/>
          </a:prstGeom>
          <a:noFill/>
          <a:ln>
            <a:noFill/>
          </a:ln>
        </p:spPr>
        <p:txBody>
          <a:bodyPr anchorCtr="0" anchor="t" bIns="45700" lIns="0" spcFirstLastPara="1" rIns="0" wrap="square" tIns="45700">
            <a:normAutofit/>
          </a:bodyPr>
          <a:lstStyle/>
          <a:p>
            <a:pPr indent="-266700" lvl="0" marL="266700" rtl="0" algn="l">
              <a:lnSpc>
                <a:spcPct val="100000"/>
              </a:lnSpc>
              <a:spcBef>
                <a:spcPts val="0"/>
              </a:spcBef>
              <a:spcAft>
                <a:spcPts val="0"/>
              </a:spcAft>
              <a:buClr>
                <a:srgbClr val="58595B"/>
              </a:buClr>
              <a:buSzPts val="2000"/>
              <a:buFont typeface="Arial"/>
              <a:buChar char="•"/>
            </a:pPr>
            <a:r>
              <a:rPr lang="en-US"/>
              <a:t>Qu'est-ce qu'un utilisateur, un rôle et une autorisation ?</a:t>
            </a:r>
            <a:endParaRPr>
              <a:highlight>
                <a:srgbClr val="FFFF00"/>
              </a:highlight>
            </a:endParaRPr>
          </a:p>
        </p:txBody>
      </p:sp>
      <p:sp>
        <p:nvSpPr>
          <p:cNvPr id="277" name="Google Shape;277;p25"/>
          <p:cNvSpPr/>
          <p:nvPr/>
        </p:nvSpPr>
        <p:spPr>
          <a:xfrm>
            <a:off x="3630825" y="3441112"/>
            <a:ext cx="1628804" cy="2291406"/>
          </a:xfrm>
          <a:prstGeom prst="roundRect">
            <a:avLst>
              <a:gd fmla="val 16667" name="adj"/>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78" name="Google Shape;278;p25"/>
          <p:cNvSpPr/>
          <p:nvPr/>
        </p:nvSpPr>
        <p:spPr>
          <a:xfrm>
            <a:off x="3554080" y="2298112"/>
            <a:ext cx="1768047" cy="2181000"/>
          </a:xfrm>
          <a:prstGeom prst="roundRect">
            <a:avLst>
              <a:gd fmla="val 16667" name="adj"/>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grpSp>
        <p:nvGrpSpPr>
          <p:cNvPr id="279" name="Google Shape;279;p25"/>
          <p:cNvGrpSpPr/>
          <p:nvPr/>
        </p:nvGrpSpPr>
        <p:grpSpPr>
          <a:xfrm>
            <a:off x="3573779" y="4838923"/>
            <a:ext cx="1718495" cy="1200077"/>
            <a:chOff x="3573779" y="4838923"/>
            <a:chExt cx="1718495" cy="1200077"/>
          </a:xfrm>
        </p:grpSpPr>
        <p:pic>
          <p:nvPicPr>
            <p:cNvPr id="280" name="Google Shape;280;p25"/>
            <p:cNvPicPr preferRelativeResize="0"/>
            <p:nvPr/>
          </p:nvPicPr>
          <p:blipFill rotWithShape="1">
            <a:blip r:embed="rId3">
              <a:alphaModFix/>
            </a:blip>
            <a:srcRect b="0" l="0" r="0" t="0"/>
            <a:stretch/>
          </p:blipFill>
          <p:spPr>
            <a:xfrm>
              <a:off x="3818442" y="4838923"/>
              <a:ext cx="1247775" cy="814389"/>
            </a:xfrm>
            <a:prstGeom prst="rect">
              <a:avLst/>
            </a:prstGeom>
            <a:noFill/>
            <a:ln>
              <a:noFill/>
            </a:ln>
          </p:spPr>
        </p:pic>
        <p:sp>
          <p:nvSpPr>
            <p:cNvPr id="281" name="Google Shape;281;p25"/>
            <p:cNvSpPr txBox="1"/>
            <p:nvPr/>
          </p:nvSpPr>
          <p:spPr>
            <a:xfrm>
              <a:off x="3573779" y="5638921"/>
              <a:ext cx="1718495" cy="400079"/>
            </a:xfrm>
            <a:prstGeom prst="rect">
              <a:avLst/>
            </a:prstGeom>
            <a:noFill/>
            <a:ln>
              <a:noFill/>
            </a:ln>
          </p:spPr>
          <p:txBody>
            <a:bodyPr anchorCtr="0" anchor="t" bIns="91425" lIns="91425" spcFirstLastPara="1" rIns="91425" wrap="square" tIns="91425">
              <a:spAutoFit/>
            </a:bodyPr>
            <a:lstStyle/>
            <a:p>
              <a:pPr indent="0" lvl="0" marL="0" marR="0" rtl="0" algn="ctr">
                <a:spcBef>
                  <a:spcPts val="0"/>
                </a:spcBef>
                <a:spcAft>
                  <a:spcPts val="0"/>
                </a:spcAft>
                <a:buClr>
                  <a:schemeClr val="dk2"/>
                </a:buClr>
                <a:buSzPts val="1400"/>
                <a:buFont typeface="Arial"/>
                <a:buNone/>
              </a:pPr>
              <a:r>
                <a:rPr lang="en-US" sz="1400">
                  <a:solidFill>
                    <a:schemeClr val="dk2"/>
                  </a:solidFill>
                  <a:latin typeface="Arial"/>
                  <a:ea typeface="Arial"/>
                  <a:cs typeface="Arial"/>
                  <a:sym typeface="Arial"/>
                </a:rPr>
                <a:t>Superpouvoirs</a:t>
              </a:r>
              <a:endParaRPr sz="1400">
                <a:solidFill>
                  <a:schemeClr val="dk2"/>
                </a:solidFill>
                <a:latin typeface="Arial"/>
                <a:ea typeface="Arial"/>
                <a:cs typeface="Arial"/>
                <a:sym typeface="Arial"/>
              </a:endParaRPr>
            </a:p>
          </p:txBody>
        </p:sp>
      </p:grpSp>
      <p:cxnSp>
        <p:nvCxnSpPr>
          <p:cNvPr id="282" name="Google Shape;282;p25"/>
          <p:cNvCxnSpPr>
            <a:stCxn id="283" idx="3"/>
            <a:endCxn id="280" idx="1"/>
          </p:cNvCxnSpPr>
          <p:nvPr/>
        </p:nvCxnSpPr>
        <p:spPr>
          <a:xfrm>
            <a:off x="2826186" y="4734963"/>
            <a:ext cx="992400" cy="511200"/>
          </a:xfrm>
          <a:prstGeom prst="straightConnector1">
            <a:avLst/>
          </a:prstGeom>
          <a:noFill/>
          <a:ln cap="flat" cmpd="sng" w="28575">
            <a:solidFill>
              <a:srgbClr val="FFCC00"/>
            </a:solidFill>
            <a:prstDash val="solid"/>
            <a:round/>
            <a:headEnd len="sm" w="sm" type="none"/>
            <a:tailEnd len="med" w="med" type="triangle"/>
          </a:ln>
        </p:spPr>
      </p:cxnSp>
      <p:grpSp>
        <p:nvGrpSpPr>
          <p:cNvPr id="284" name="Google Shape;284;p25"/>
          <p:cNvGrpSpPr/>
          <p:nvPr/>
        </p:nvGrpSpPr>
        <p:grpSpPr>
          <a:xfrm>
            <a:off x="5066217" y="4839659"/>
            <a:ext cx="2106801" cy="1152528"/>
            <a:chOff x="5066217" y="4839659"/>
            <a:chExt cx="2106801" cy="1152528"/>
          </a:xfrm>
        </p:grpSpPr>
        <p:grpSp>
          <p:nvGrpSpPr>
            <p:cNvPr id="285" name="Google Shape;285;p25"/>
            <p:cNvGrpSpPr/>
            <p:nvPr/>
          </p:nvGrpSpPr>
          <p:grpSpPr>
            <a:xfrm>
              <a:off x="6089718" y="4839659"/>
              <a:ext cx="1083300" cy="1152528"/>
              <a:chOff x="4925698" y="5705356"/>
              <a:chExt cx="1083300" cy="1152528"/>
            </a:xfrm>
          </p:grpSpPr>
          <p:pic>
            <p:nvPicPr>
              <p:cNvPr id="286" name="Google Shape;286;p25"/>
              <p:cNvPicPr preferRelativeResize="0"/>
              <p:nvPr/>
            </p:nvPicPr>
            <p:blipFill rotWithShape="1">
              <a:blip r:embed="rId4">
                <a:alphaModFix/>
              </a:blip>
              <a:srcRect b="0" l="0" r="0" t="0"/>
              <a:stretch/>
            </p:blipFill>
            <p:spPr>
              <a:xfrm>
                <a:off x="5191688" y="5705356"/>
                <a:ext cx="779325" cy="814393"/>
              </a:xfrm>
              <a:prstGeom prst="rect">
                <a:avLst/>
              </a:prstGeom>
              <a:noFill/>
              <a:ln>
                <a:noFill/>
              </a:ln>
            </p:spPr>
          </p:pic>
          <p:sp>
            <p:nvSpPr>
              <p:cNvPr id="287" name="Google Shape;287;p25"/>
              <p:cNvSpPr txBox="1"/>
              <p:nvPr/>
            </p:nvSpPr>
            <p:spPr>
              <a:xfrm>
                <a:off x="4925698" y="6457684"/>
                <a:ext cx="1083300" cy="400200"/>
              </a:xfrm>
              <a:prstGeom prst="rect">
                <a:avLst/>
              </a:prstGeom>
              <a:noFill/>
              <a:ln>
                <a:noFill/>
              </a:ln>
            </p:spPr>
            <p:txBody>
              <a:bodyPr anchorCtr="0" anchor="t" bIns="91425" lIns="91425" spcFirstLastPara="1" rIns="91425" wrap="square" tIns="91425">
                <a:spAutoFit/>
              </a:bodyPr>
              <a:lstStyle/>
              <a:p>
                <a:pPr indent="0" lvl="0" marL="0" marR="0" rtl="0" algn="ctr">
                  <a:spcBef>
                    <a:spcPts val="0"/>
                  </a:spcBef>
                  <a:spcAft>
                    <a:spcPts val="0"/>
                  </a:spcAft>
                  <a:buClr>
                    <a:schemeClr val="dk2"/>
                  </a:buClr>
                  <a:buSzPts val="1400"/>
                  <a:buFont typeface="Arial"/>
                  <a:buNone/>
                </a:pPr>
                <a:r>
                  <a:rPr lang="en-US" sz="1400">
                    <a:solidFill>
                      <a:schemeClr val="dk2"/>
                    </a:solidFill>
                    <a:latin typeface="Arial"/>
                    <a:ea typeface="Arial"/>
                    <a:cs typeface="Arial"/>
                    <a:sym typeface="Arial"/>
                  </a:rPr>
                  <a:t>Peut voler</a:t>
                </a:r>
                <a:endParaRPr sz="1400">
                  <a:solidFill>
                    <a:schemeClr val="dk2"/>
                  </a:solidFill>
                  <a:latin typeface="Arial"/>
                  <a:ea typeface="Arial"/>
                  <a:cs typeface="Arial"/>
                  <a:sym typeface="Arial"/>
                </a:endParaRPr>
              </a:p>
            </p:txBody>
          </p:sp>
        </p:grpSp>
        <p:cxnSp>
          <p:nvCxnSpPr>
            <p:cNvPr id="288" name="Google Shape;288;p25"/>
            <p:cNvCxnSpPr>
              <a:stCxn id="280" idx="3"/>
              <a:endCxn id="286" idx="1"/>
            </p:cNvCxnSpPr>
            <p:nvPr/>
          </p:nvCxnSpPr>
          <p:spPr>
            <a:xfrm>
              <a:off x="5066217" y="5246118"/>
              <a:ext cx="1289400" cy="600"/>
            </a:xfrm>
            <a:prstGeom prst="straightConnector1">
              <a:avLst/>
            </a:prstGeom>
            <a:noFill/>
            <a:ln cap="flat" cmpd="sng" w="28575">
              <a:solidFill>
                <a:srgbClr val="FFCC00"/>
              </a:solidFill>
              <a:prstDash val="solid"/>
              <a:round/>
              <a:headEnd len="sm" w="sm" type="none"/>
              <a:tailEnd len="med" w="med" type="triangle"/>
            </a:ln>
          </p:spPr>
        </p:cxnSp>
      </p:grpSp>
      <p:grpSp>
        <p:nvGrpSpPr>
          <p:cNvPr id="289" name="Google Shape;289;p25"/>
          <p:cNvGrpSpPr/>
          <p:nvPr/>
        </p:nvGrpSpPr>
        <p:grpSpPr>
          <a:xfrm>
            <a:off x="1886305" y="1829674"/>
            <a:ext cx="1932271" cy="1974442"/>
            <a:chOff x="1886305" y="1829674"/>
            <a:chExt cx="1932271" cy="1974442"/>
          </a:xfrm>
        </p:grpSpPr>
        <p:grpSp>
          <p:nvGrpSpPr>
            <p:cNvPr id="290" name="Google Shape;290;p25"/>
            <p:cNvGrpSpPr/>
            <p:nvPr/>
          </p:nvGrpSpPr>
          <p:grpSpPr>
            <a:xfrm>
              <a:off x="1886305" y="1829674"/>
              <a:ext cx="1311300" cy="1974442"/>
              <a:chOff x="1886305" y="1829674"/>
              <a:chExt cx="1311300" cy="1974442"/>
            </a:xfrm>
          </p:grpSpPr>
          <p:grpSp>
            <p:nvGrpSpPr>
              <p:cNvPr id="291" name="Google Shape;291;p25"/>
              <p:cNvGrpSpPr/>
              <p:nvPr/>
            </p:nvGrpSpPr>
            <p:grpSpPr>
              <a:xfrm>
                <a:off x="1886305" y="2665036"/>
                <a:ext cx="1311300" cy="1139080"/>
                <a:chOff x="400625" y="4024949"/>
                <a:chExt cx="1311300" cy="1139080"/>
              </a:xfrm>
            </p:grpSpPr>
            <p:pic>
              <p:nvPicPr>
                <p:cNvPr id="292" name="Google Shape;292;p25"/>
                <p:cNvPicPr preferRelativeResize="0"/>
                <p:nvPr/>
              </p:nvPicPr>
              <p:blipFill rotWithShape="1">
                <a:blip r:embed="rId5">
                  <a:alphaModFix/>
                </a:blip>
                <a:srcRect b="0" l="0" r="0" t="0"/>
                <a:stretch/>
              </p:blipFill>
              <p:spPr>
                <a:xfrm>
                  <a:off x="772074" y="4024949"/>
                  <a:ext cx="568422" cy="720000"/>
                </a:xfrm>
                <a:prstGeom prst="rect">
                  <a:avLst/>
                </a:prstGeom>
                <a:noFill/>
                <a:ln>
                  <a:noFill/>
                </a:ln>
              </p:spPr>
            </p:pic>
            <p:sp>
              <p:nvSpPr>
                <p:cNvPr id="293" name="Google Shape;293;p25"/>
                <p:cNvSpPr txBox="1"/>
                <p:nvPr/>
              </p:nvSpPr>
              <p:spPr>
                <a:xfrm>
                  <a:off x="400625" y="4763829"/>
                  <a:ext cx="1311300" cy="400200"/>
                </a:xfrm>
                <a:prstGeom prst="rect">
                  <a:avLst/>
                </a:prstGeom>
                <a:noFill/>
                <a:ln>
                  <a:noFill/>
                </a:ln>
              </p:spPr>
              <p:txBody>
                <a:bodyPr anchorCtr="0" anchor="t" bIns="91425" lIns="91425" spcFirstLastPara="1" rIns="91425" wrap="square" tIns="91425">
                  <a:spAutoFit/>
                </a:bodyPr>
                <a:lstStyle/>
                <a:p>
                  <a:pPr indent="0" lvl="0" marL="0" marR="0" rtl="0" algn="ctr">
                    <a:spcBef>
                      <a:spcPts val="0"/>
                    </a:spcBef>
                    <a:spcAft>
                      <a:spcPts val="0"/>
                    </a:spcAft>
                    <a:buClr>
                      <a:schemeClr val="dk2"/>
                    </a:buClr>
                    <a:buSzPts val="1800"/>
                    <a:buFont typeface="Arial"/>
                    <a:buNone/>
                  </a:pPr>
                  <a:r>
                    <a:rPr lang="en-US" sz="1800">
                      <a:solidFill>
                        <a:schemeClr val="dk2"/>
                      </a:solidFill>
                      <a:latin typeface="Arial"/>
                      <a:ea typeface="Arial"/>
                      <a:cs typeface="Arial"/>
                      <a:sym typeface="Arial"/>
                    </a:rPr>
                    <a:t>Batman</a:t>
                  </a:r>
                  <a:endParaRPr sz="1800">
                    <a:solidFill>
                      <a:schemeClr val="dk2"/>
                    </a:solidFill>
                    <a:latin typeface="Arial"/>
                    <a:ea typeface="Arial"/>
                    <a:cs typeface="Arial"/>
                    <a:sym typeface="Arial"/>
                  </a:endParaRPr>
                </a:p>
              </p:txBody>
            </p:sp>
          </p:grpSp>
          <p:sp>
            <p:nvSpPr>
              <p:cNvPr id="294" name="Google Shape;294;p25"/>
              <p:cNvSpPr txBox="1"/>
              <p:nvPr/>
            </p:nvSpPr>
            <p:spPr>
              <a:xfrm>
                <a:off x="1886305" y="1829674"/>
                <a:ext cx="1311300" cy="492600"/>
              </a:xfrm>
              <a:prstGeom prst="rect">
                <a:avLst/>
              </a:prstGeom>
              <a:noFill/>
              <a:ln>
                <a:noFill/>
              </a:ln>
            </p:spPr>
            <p:txBody>
              <a:bodyPr anchorCtr="0" anchor="t" bIns="91425" lIns="91425" spcFirstLastPara="1" rIns="91425" wrap="square" tIns="91425">
                <a:spAutoFit/>
              </a:bodyPr>
              <a:lstStyle/>
              <a:p>
                <a:pPr indent="0" lvl="0" marL="0" marR="0" rtl="0" algn="ctr">
                  <a:spcBef>
                    <a:spcPts val="0"/>
                  </a:spcBef>
                  <a:spcAft>
                    <a:spcPts val="0"/>
                  </a:spcAft>
                  <a:buClr>
                    <a:srgbClr val="2A78AA"/>
                  </a:buClr>
                  <a:buSzPts val="2000"/>
                  <a:buFont typeface="Arial"/>
                  <a:buNone/>
                </a:pPr>
                <a:r>
                  <a:rPr lang="en-US" sz="2000">
                    <a:solidFill>
                      <a:srgbClr val="2A78AA"/>
                    </a:solidFill>
                    <a:latin typeface="Arial"/>
                    <a:ea typeface="Arial"/>
                    <a:cs typeface="Arial"/>
                    <a:sym typeface="Arial"/>
                  </a:rPr>
                  <a:t>Utilisateurs</a:t>
                </a:r>
                <a:endParaRPr sz="2000">
                  <a:solidFill>
                    <a:srgbClr val="2A78AA"/>
                  </a:solidFill>
                  <a:latin typeface="Arial"/>
                  <a:ea typeface="Arial"/>
                  <a:cs typeface="Arial"/>
                  <a:sym typeface="Arial"/>
                </a:endParaRPr>
              </a:p>
            </p:txBody>
          </p:sp>
        </p:grpSp>
        <p:cxnSp>
          <p:nvCxnSpPr>
            <p:cNvPr id="295" name="Google Shape;295;p25"/>
            <p:cNvCxnSpPr>
              <a:stCxn id="292" idx="3"/>
              <a:endCxn id="296" idx="1"/>
            </p:cNvCxnSpPr>
            <p:nvPr/>
          </p:nvCxnSpPr>
          <p:spPr>
            <a:xfrm flipH="1" rot="10800000">
              <a:off x="2826176" y="2755936"/>
              <a:ext cx="992400" cy="269100"/>
            </a:xfrm>
            <a:prstGeom prst="straightConnector1">
              <a:avLst/>
            </a:prstGeom>
            <a:noFill/>
            <a:ln cap="flat" cmpd="sng" w="28575">
              <a:solidFill>
                <a:srgbClr val="FFCC00"/>
              </a:solidFill>
              <a:prstDash val="solid"/>
              <a:round/>
              <a:headEnd len="sm" w="sm" type="none"/>
              <a:tailEnd len="med" w="med" type="triangle"/>
            </a:ln>
          </p:spPr>
        </p:cxnSp>
      </p:grpSp>
      <p:grpSp>
        <p:nvGrpSpPr>
          <p:cNvPr id="297" name="Google Shape;297;p25"/>
          <p:cNvGrpSpPr/>
          <p:nvPr/>
        </p:nvGrpSpPr>
        <p:grpSpPr>
          <a:xfrm>
            <a:off x="3488108" y="1829674"/>
            <a:ext cx="1916190" cy="1623461"/>
            <a:chOff x="3488108" y="1829674"/>
            <a:chExt cx="1916190" cy="1623461"/>
          </a:xfrm>
        </p:grpSpPr>
        <p:pic>
          <p:nvPicPr>
            <p:cNvPr id="296" name="Google Shape;296;p25"/>
            <p:cNvPicPr preferRelativeResize="0"/>
            <p:nvPr/>
          </p:nvPicPr>
          <p:blipFill rotWithShape="1">
            <a:blip r:embed="rId6">
              <a:alphaModFix/>
            </a:blip>
            <a:srcRect b="0" l="0" r="0" t="0"/>
            <a:stretch/>
          </p:blipFill>
          <p:spPr>
            <a:xfrm>
              <a:off x="3818442" y="2348881"/>
              <a:ext cx="1247775" cy="814400"/>
            </a:xfrm>
            <a:prstGeom prst="rect">
              <a:avLst/>
            </a:prstGeom>
            <a:noFill/>
            <a:ln>
              <a:noFill/>
            </a:ln>
          </p:spPr>
        </p:pic>
        <p:sp>
          <p:nvSpPr>
            <p:cNvPr id="298" name="Google Shape;298;p25"/>
            <p:cNvSpPr txBox="1"/>
            <p:nvPr/>
          </p:nvSpPr>
          <p:spPr>
            <a:xfrm>
              <a:off x="3488108" y="3068445"/>
              <a:ext cx="1916190" cy="384690"/>
            </a:xfrm>
            <a:prstGeom prst="rect">
              <a:avLst/>
            </a:prstGeom>
            <a:noFill/>
            <a:ln>
              <a:noFill/>
            </a:ln>
          </p:spPr>
          <p:txBody>
            <a:bodyPr anchorCtr="0" anchor="t" bIns="91425" lIns="91425" spcFirstLastPara="1" rIns="91425" wrap="square" tIns="91425">
              <a:spAutoFit/>
            </a:bodyPr>
            <a:lstStyle/>
            <a:p>
              <a:pPr indent="0" lvl="0" marL="0" marR="0" rtl="0" algn="ctr">
                <a:spcBef>
                  <a:spcPts val="0"/>
                </a:spcBef>
                <a:spcAft>
                  <a:spcPts val="0"/>
                </a:spcAft>
                <a:buClr>
                  <a:schemeClr val="dk2"/>
                </a:buClr>
                <a:buSzPts val="1300"/>
                <a:buFont typeface="Arial"/>
                <a:buNone/>
              </a:pPr>
              <a:r>
                <a:rPr lang="en-US" sz="1300">
                  <a:solidFill>
                    <a:schemeClr val="dk2"/>
                  </a:solidFill>
                  <a:latin typeface="Arial"/>
                  <a:ea typeface="Arial"/>
                  <a:cs typeface="Arial"/>
                  <a:sym typeface="Arial"/>
                </a:rPr>
                <a:t>Détenteurs de gadgets</a:t>
              </a:r>
              <a:endParaRPr sz="1300">
                <a:solidFill>
                  <a:schemeClr val="dk2"/>
                </a:solidFill>
                <a:latin typeface="Arial"/>
                <a:ea typeface="Arial"/>
                <a:cs typeface="Arial"/>
                <a:sym typeface="Arial"/>
              </a:endParaRPr>
            </a:p>
          </p:txBody>
        </p:sp>
        <p:sp>
          <p:nvSpPr>
            <p:cNvPr id="299" name="Google Shape;299;p25"/>
            <p:cNvSpPr txBox="1"/>
            <p:nvPr/>
          </p:nvSpPr>
          <p:spPr>
            <a:xfrm>
              <a:off x="3786679" y="1829674"/>
              <a:ext cx="1311300" cy="492600"/>
            </a:xfrm>
            <a:prstGeom prst="rect">
              <a:avLst/>
            </a:prstGeom>
            <a:noFill/>
            <a:ln>
              <a:noFill/>
            </a:ln>
          </p:spPr>
          <p:txBody>
            <a:bodyPr anchorCtr="0" anchor="t" bIns="91425" lIns="91425" spcFirstLastPara="1" rIns="91425" wrap="square" tIns="91425">
              <a:spAutoFit/>
            </a:bodyPr>
            <a:lstStyle/>
            <a:p>
              <a:pPr indent="0" lvl="0" marL="0" marR="0" rtl="0" algn="ctr">
                <a:spcBef>
                  <a:spcPts val="0"/>
                </a:spcBef>
                <a:spcAft>
                  <a:spcPts val="0"/>
                </a:spcAft>
                <a:buClr>
                  <a:srgbClr val="2A78AA"/>
                </a:buClr>
                <a:buSzPts val="2000"/>
                <a:buFont typeface="Arial"/>
                <a:buNone/>
              </a:pPr>
              <a:r>
                <a:rPr lang="en-US" sz="2000">
                  <a:solidFill>
                    <a:srgbClr val="2A78AA"/>
                  </a:solidFill>
                  <a:latin typeface="Arial"/>
                  <a:ea typeface="Arial"/>
                  <a:cs typeface="Arial"/>
                  <a:sym typeface="Arial"/>
                </a:rPr>
                <a:t>Rôles</a:t>
              </a:r>
              <a:endParaRPr sz="2000">
                <a:solidFill>
                  <a:srgbClr val="2A78AA"/>
                </a:solidFill>
                <a:latin typeface="Arial"/>
                <a:ea typeface="Arial"/>
                <a:cs typeface="Arial"/>
                <a:sym typeface="Arial"/>
              </a:endParaRPr>
            </a:p>
          </p:txBody>
        </p:sp>
      </p:grpSp>
      <p:grpSp>
        <p:nvGrpSpPr>
          <p:cNvPr id="300" name="Google Shape;300;p25"/>
          <p:cNvGrpSpPr/>
          <p:nvPr/>
        </p:nvGrpSpPr>
        <p:grpSpPr>
          <a:xfrm>
            <a:off x="5066217" y="1829674"/>
            <a:ext cx="2444001" cy="1616442"/>
            <a:chOff x="5066217" y="1829674"/>
            <a:chExt cx="2444001" cy="1616442"/>
          </a:xfrm>
        </p:grpSpPr>
        <p:grpSp>
          <p:nvGrpSpPr>
            <p:cNvPr id="301" name="Google Shape;301;p25"/>
            <p:cNvGrpSpPr/>
            <p:nvPr/>
          </p:nvGrpSpPr>
          <p:grpSpPr>
            <a:xfrm>
              <a:off x="6022401" y="2348880"/>
              <a:ext cx="1217934" cy="1097236"/>
              <a:chOff x="6022401" y="2348880"/>
              <a:chExt cx="1217934" cy="1097236"/>
            </a:xfrm>
          </p:grpSpPr>
          <p:pic>
            <p:nvPicPr>
              <p:cNvPr id="302" name="Google Shape;302;p25"/>
              <p:cNvPicPr preferRelativeResize="0"/>
              <p:nvPr/>
            </p:nvPicPr>
            <p:blipFill rotWithShape="1">
              <a:blip r:embed="rId7">
                <a:alphaModFix/>
              </a:blip>
              <a:srcRect b="0" l="0" r="0" t="0"/>
              <a:stretch/>
            </p:blipFill>
            <p:spPr>
              <a:xfrm>
                <a:off x="6241703" y="2348880"/>
                <a:ext cx="779330" cy="814400"/>
              </a:xfrm>
              <a:prstGeom prst="rect">
                <a:avLst/>
              </a:prstGeom>
              <a:noFill/>
              <a:ln>
                <a:noFill/>
              </a:ln>
            </p:spPr>
          </p:pic>
          <p:sp>
            <p:nvSpPr>
              <p:cNvPr id="303" name="Google Shape;303;p25"/>
              <p:cNvSpPr txBox="1"/>
              <p:nvPr/>
            </p:nvSpPr>
            <p:spPr>
              <a:xfrm>
                <a:off x="6022401" y="3046037"/>
                <a:ext cx="1217934" cy="400079"/>
              </a:xfrm>
              <a:prstGeom prst="rect">
                <a:avLst/>
              </a:prstGeom>
              <a:noFill/>
              <a:ln>
                <a:noFill/>
              </a:ln>
            </p:spPr>
            <p:txBody>
              <a:bodyPr anchorCtr="0" anchor="t" bIns="91425" lIns="91425" spcFirstLastPara="1" rIns="91425" wrap="square" tIns="91425">
                <a:spAutoFit/>
              </a:bodyPr>
              <a:lstStyle/>
              <a:p>
                <a:pPr indent="0" lvl="0" marL="0" marR="0" rtl="0" algn="ctr">
                  <a:spcBef>
                    <a:spcPts val="0"/>
                  </a:spcBef>
                  <a:spcAft>
                    <a:spcPts val="0"/>
                  </a:spcAft>
                  <a:buClr>
                    <a:schemeClr val="dk2"/>
                  </a:buClr>
                  <a:buSzPts val="1400"/>
                  <a:buFont typeface="Arial"/>
                  <a:buNone/>
                </a:pPr>
                <a:r>
                  <a:rPr lang="en-US" sz="1400">
                    <a:solidFill>
                      <a:schemeClr val="dk2"/>
                    </a:solidFill>
                    <a:latin typeface="Arial"/>
                    <a:ea typeface="Arial"/>
                    <a:cs typeface="Arial"/>
                    <a:sym typeface="Arial"/>
                  </a:rPr>
                  <a:t>Peut grimper</a:t>
                </a:r>
                <a:endParaRPr sz="1400">
                  <a:solidFill>
                    <a:schemeClr val="dk2"/>
                  </a:solidFill>
                  <a:latin typeface="Arial"/>
                  <a:ea typeface="Arial"/>
                  <a:cs typeface="Arial"/>
                  <a:sym typeface="Arial"/>
                </a:endParaRPr>
              </a:p>
            </p:txBody>
          </p:sp>
        </p:grpSp>
        <p:cxnSp>
          <p:nvCxnSpPr>
            <p:cNvPr id="304" name="Google Shape;304;p25"/>
            <p:cNvCxnSpPr>
              <a:stCxn id="296" idx="3"/>
              <a:endCxn id="302" idx="1"/>
            </p:cNvCxnSpPr>
            <p:nvPr/>
          </p:nvCxnSpPr>
          <p:spPr>
            <a:xfrm>
              <a:off x="5066217" y="2756081"/>
              <a:ext cx="1175400" cy="0"/>
            </a:xfrm>
            <a:prstGeom prst="straightConnector1">
              <a:avLst/>
            </a:prstGeom>
            <a:noFill/>
            <a:ln cap="flat" cmpd="sng" w="28575">
              <a:solidFill>
                <a:srgbClr val="FFCC00"/>
              </a:solidFill>
              <a:prstDash val="solid"/>
              <a:round/>
              <a:headEnd len="sm" w="sm" type="none"/>
              <a:tailEnd len="med" w="med" type="triangle"/>
            </a:ln>
          </p:spPr>
        </p:cxnSp>
        <p:sp>
          <p:nvSpPr>
            <p:cNvPr id="305" name="Google Shape;305;p25"/>
            <p:cNvSpPr txBox="1"/>
            <p:nvPr/>
          </p:nvSpPr>
          <p:spPr>
            <a:xfrm>
              <a:off x="5752518" y="1829674"/>
              <a:ext cx="1757700" cy="492600"/>
            </a:xfrm>
            <a:prstGeom prst="rect">
              <a:avLst/>
            </a:prstGeom>
            <a:noFill/>
            <a:ln>
              <a:noFill/>
            </a:ln>
          </p:spPr>
          <p:txBody>
            <a:bodyPr anchorCtr="0" anchor="t" bIns="91425" lIns="91425" spcFirstLastPara="1" rIns="91425" wrap="square" tIns="91425">
              <a:spAutoFit/>
            </a:bodyPr>
            <a:lstStyle/>
            <a:p>
              <a:pPr indent="0" lvl="0" marL="0" marR="0" rtl="0" algn="ctr">
                <a:spcBef>
                  <a:spcPts val="0"/>
                </a:spcBef>
                <a:spcAft>
                  <a:spcPts val="0"/>
                </a:spcAft>
                <a:buClr>
                  <a:srgbClr val="2A78AA"/>
                </a:buClr>
                <a:buSzPts val="2000"/>
                <a:buFont typeface="Arial"/>
                <a:buNone/>
              </a:pPr>
              <a:r>
                <a:rPr lang="en-US" sz="2000">
                  <a:solidFill>
                    <a:srgbClr val="2A78AA"/>
                  </a:solidFill>
                  <a:latin typeface="Arial"/>
                  <a:ea typeface="Arial"/>
                  <a:cs typeface="Arial"/>
                  <a:sym typeface="Arial"/>
                </a:rPr>
                <a:t>Permissions</a:t>
              </a:r>
              <a:endParaRPr sz="2000">
                <a:solidFill>
                  <a:srgbClr val="2A78AA"/>
                </a:solidFill>
                <a:latin typeface="Arial"/>
                <a:ea typeface="Arial"/>
                <a:cs typeface="Arial"/>
                <a:sym typeface="Arial"/>
              </a:endParaRPr>
            </a:p>
          </p:txBody>
        </p:sp>
      </p:grpSp>
      <p:grpSp>
        <p:nvGrpSpPr>
          <p:cNvPr id="306" name="Google Shape;306;p25"/>
          <p:cNvGrpSpPr/>
          <p:nvPr/>
        </p:nvGrpSpPr>
        <p:grpSpPr>
          <a:xfrm>
            <a:off x="5097979" y="3471495"/>
            <a:ext cx="2300789" cy="1334257"/>
            <a:chOff x="5097979" y="3471495"/>
            <a:chExt cx="2300789" cy="1334257"/>
          </a:xfrm>
        </p:grpSpPr>
        <p:cxnSp>
          <p:nvCxnSpPr>
            <p:cNvPr id="307" name="Google Shape;307;p25"/>
            <p:cNvCxnSpPr>
              <a:stCxn id="308" idx="3"/>
              <a:endCxn id="309" idx="1"/>
            </p:cNvCxnSpPr>
            <p:nvPr/>
          </p:nvCxnSpPr>
          <p:spPr>
            <a:xfrm flipH="1" rot="10800000">
              <a:off x="5097979" y="3935312"/>
              <a:ext cx="1152900" cy="13800"/>
            </a:xfrm>
            <a:prstGeom prst="straightConnector1">
              <a:avLst/>
            </a:prstGeom>
            <a:noFill/>
            <a:ln cap="flat" cmpd="sng" w="28575">
              <a:solidFill>
                <a:srgbClr val="FFCC00"/>
              </a:solidFill>
              <a:prstDash val="solid"/>
              <a:round/>
              <a:headEnd len="sm" w="sm" type="none"/>
              <a:tailEnd len="med" w="med" type="triangle"/>
            </a:ln>
          </p:spPr>
        </p:cxnSp>
        <p:grpSp>
          <p:nvGrpSpPr>
            <p:cNvPr id="310" name="Google Shape;310;p25"/>
            <p:cNvGrpSpPr/>
            <p:nvPr/>
          </p:nvGrpSpPr>
          <p:grpSpPr>
            <a:xfrm>
              <a:off x="5863968" y="3471495"/>
              <a:ext cx="1534800" cy="1334257"/>
              <a:chOff x="7395982" y="4022225"/>
              <a:chExt cx="1534800" cy="1334257"/>
            </a:xfrm>
          </p:grpSpPr>
          <p:sp>
            <p:nvSpPr>
              <p:cNvPr id="311" name="Google Shape;311;p25"/>
              <p:cNvSpPr txBox="1"/>
              <p:nvPr/>
            </p:nvSpPr>
            <p:spPr>
              <a:xfrm>
                <a:off x="7395982" y="4956403"/>
                <a:ext cx="1534800" cy="400079"/>
              </a:xfrm>
              <a:prstGeom prst="rect">
                <a:avLst/>
              </a:prstGeom>
              <a:noFill/>
              <a:ln>
                <a:noFill/>
              </a:ln>
            </p:spPr>
            <p:txBody>
              <a:bodyPr anchorCtr="0" anchor="t" bIns="91425" lIns="91425" spcFirstLastPara="1" rIns="91425" wrap="square" tIns="91425">
                <a:spAutoFit/>
              </a:bodyPr>
              <a:lstStyle/>
              <a:p>
                <a:pPr indent="0" lvl="0" marL="0" marR="0" rtl="0" algn="ctr">
                  <a:spcBef>
                    <a:spcPts val="0"/>
                  </a:spcBef>
                  <a:spcAft>
                    <a:spcPts val="0"/>
                  </a:spcAft>
                  <a:buClr>
                    <a:schemeClr val="dk2"/>
                  </a:buClr>
                  <a:buSzPts val="1400"/>
                  <a:buFont typeface="Arial"/>
                  <a:buNone/>
                </a:pPr>
                <a:r>
                  <a:rPr lang="en-US" sz="1400">
                    <a:solidFill>
                      <a:schemeClr val="dk2"/>
                    </a:solidFill>
                    <a:latin typeface="Arial"/>
                    <a:ea typeface="Arial"/>
                    <a:cs typeface="Arial"/>
                    <a:sym typeface="Arial"/>
                  </a:rPr>
                  <a:t>Peut se montrer</a:t>
                </a:r>
                <a:endParaRPr sz="1400">
                  <a:solidFill>
                    <a:schemeClr val="dk2"/>
                  </a:solidFill>
                  <a:latin typeface="Arial"/>
                  <a:ea typeface="Arial"/>
                  <a:cs typeface="Arial"/>
                  <a:sym typeface="Arial"/>
                </a:endParaRPr>
              </a:p>
            </p:txBody>
          </p:sp>
          <p:pic>
            <p:nvPicPr>
              <p:cNvPr id="309" name="Google Shape;309;p25"/>
              <p:cNvPicPr preferRelativeResize="0"/>
              <p:nvPr/>
            </p:nvPicPr>
            <p:blipFill rotWithShape="1">
              <a:blip r:embed="rId8">
                <a:alphaModFix/>
              </a:blip>
              <a:srcRect b="24587" l="27912" r="20785" t="24323"/>
              <a:stretch/>
            </p:blipFill>
            <p:spPr>
              <a:xfrm>
                <a:off x="7782898" y="4022225"/>
                <a:ext cx="931300" cy="927453"/>
              </a:xfrm>
              <a:prstGeom prst="rect">
                <a:avLst/>
              </a:prstGeom>
              <a:noFill/>
              <a:ln>
                <a:noFill/>
              </a:ln>
            </p:spPr>
          </p:pic>
        </p:grpSp>
      </p:grpSp>
      <p:grpSp>
        <p:nvGrpSpPr>
          <p:cNvPr id="312" name="Google Shape;312;p25"/>
          <p:cNvGrpSpPr/>
          <p:nvPr/>
        </p:nvGrpSpPr>
        <p:grpSpPr>
          <a:xfrm>
            <a:off x="3562531" y="3455887"/>
            <a:ext cx="1759596" cy="1319155"/>
            <a:chOff x="3562531" y="3455887"/>
            <a:chExt cx="1759596" cy="1319155"/>
          </a:xfrm>
        </p:grpSpPr>
        <p:sp>
          <p:nvSpPr>
            <p:cNvPr id="313" name="Google Shape;313;p25"/>
            <p:cNvSpPr txBox="1"/>
            <p:nvPr/>
          </p:nvSpPr>
          <p:spPr>
            <a:xfrm>
              <a:off x="3562531" y="4374963"/>
              <a:ext cx="1759596" cy="400079"/>
            </a:xfrm>
            <a:prstGeom prst="rect">
              <a:avLst/>
            </a:prstGeom>
            <a:noFill/>
            <a:ln>
              <a:noFill/>
            </a:ln>
          </p:spPr>
          <p:txBody>
            <a:bodyPr anchorCtr="0" anchor="t" bIns="91425" lIns="91425" spcFirstLastPara="1" rIns="91425" wrap="square" tIns="91425">
              <a:spAutoFit/>
            </a:bodyPr>
            <a:lstStyle/>
            <a:p>
              <a:pPr indent="0" lvl="0" marL="0" marR="0" rtl="0" algn="ctr">
                <a:spcBef>
                  <a:spcPts val="0"/>
                </a:spcBef>
                <a:spcAft>
                  <a:spcPts val="0"/>
                </a:spcAft>
                <a:buClr>
                  <a:schemeClr val="dk2"/>
                </a:buClr>
                <a:buSzPts val="1400"/>
                <a:buFont typeface="Arial"/>
                <a:buNone/>
              </a:pPr>
              <a:r>
                <a:rPr lang="en-US" sz="1400">
                  <a:solidFill>
                    <a:schemeClr val="dk2"/>
                  </a:solidFill>
                  <a:latin typeface="Arial"/>
                  <a:ea typeface="Arial"/>
                  <a:cs typeface="Arial"/>
                  <a:sym typeface="Arial"/>
                </a:rPr>
                <a:t>Porteurs de cape</a:t>
              </a:r>
              <a:endParaRPr sz="1400">
                <a:solidFill>
                  <a:schemeClr val="dk2"/>
                </a:solidFill>
                <a:latin typeface="Arial"/>
                <a:ea typeface="Arial"/>
                <a:cs typeface="Arial"/>
                <a:sym typeface="Arial"/>
              </a:endParaRPr>
            </a:p>
          </p:txBody>
        </p:sp>
        <p:pic>
          <p:nvPicPr>
            <p:cNvPr id="308" name="Google Shape;308;p25"/>
            <p:cNvPicPr preferRelativeResize="0"/>
            <p:nvPr/>
          </p:nvPicPr>
          <p:blipFill rotWithShape="1">
            <a:blip r:embed="rId9">
              <a:alphaModFix/>
            </a:blip>
            <a:srcRect b="24824" l="17969" r="17944" t="26961"/>
            <a:stretch/>
          </p:blipFill>
          <p:spPr>
            <a:xfrm>
              <a:off x="3786679" y="3455887"/>
              <a:ext cx="1311300" cy="986450"/>
            </a:xfrm>
            <a:prstGeom prst="rect">
              <a:avLst/>
            </a:prstGeom>
            <a:noFill/>
            <a:ln>
              <a:noFill/>
            </a:ln>
          </p:spPr>
        </p:pic>
      </p:grpSp>
      <p:grpSp>
        <p:nvGrpSpPr>
          <p:cNvPr id="314" name="Google Shape;314;p25"/>
          <p:cNvGrpSpPr/>
          <p:nvPr/>
        </p:nvGrpSpPr>
        <p:grpSpPr>
          <a:xfrm>
            <a:off x="1886305" y="3948963"/>
            <a:ext cx="1900481" cy="1500753"/>
            <a:chOff x="1886305" y="3948963"/>
            <a:chExt cx="1900481" cy="1500753"/>
          </a:xfrm>
        </p:grpSpPr>
        <p:grpSp>
          <p:nvGrpSpPr>
            <p:cNvPr id="315" name="Google Shape;315;p25"/>
            <p:cNvGrpSpPr/>
            <p:nvPr/>
          </p:nvGrpSpPr>
          <p:grpSpPr>
            <a:xfrm>
              <a:off x="1886305" y="4374963"/>
              <a:ext cx="1311300" cy="1074753"/>
              <a:chOff x="497450" y="5145151"/>
              <a:chExt cx="1311300" cy="1074753"/>
            </a:xfrm>
          </p:grpSpPr>
          <p:pic>
            <p:nvPicPr>
              <p:cNvPr id="283" name="Google Shape;283;p25"/>
              <p:cNvPicPr preferRelativeResize="0"/>
              <p:nvPr/>
            </p:nvPicPr>
            <p:blipFill rotWithShape="1">
              <a:blip r:embed="rId10">
                <a:alphaModFix/>
              </a:blip>
              <a:srcRect b="0" l="0" r="0" t="0"/>
              <a:stretch/>
            </p:blipFill>
            <p:spPr>
              <a:xfrm>
                <a:off x="868912" y="5145151"/>
                <a:ext cx="568419" cy="720000"/>
              </a:xfrm>
              <a:prstGeom prst="rect">
                <a:avLst/>
              </a:prstGeom>
              <a:noFill/>
              <a:ln>
                <a:noFill/>
              </a:ln>
            </p:spPr>
          </p:pic>
          <p:sp>
            <p:nvSpPr>
              <p:cNvPr id="316" name="Google Shape;316;p25"/>
              <p:cNvSpPr txBox="1"/>
              <p:nvPr/>
            </p:nvSpPr>
            <p:spPr>
              <a:xfrm>
                <a:off x="497450" y="5819704"/>
                <a:ext cx="1311300" cy="400200"/>
              </a:xfrm>
              <a:prstGeom prst="rect">
                <a:avLst/>
              </a:prstGeom>
              <a:noFill/>
              <a:ln>
                <a:noFill/>
              </a:ln>
            </p:spPr>
            <p:txBody>
              <a:bodyPr anchorCtr="0" anchor="t" bIns="91425" lIns="91425" spcFirstLastPara="1" rIns="91425" wrap="square" tIns="91425">
                <a:spAutoFit/>
              </a:bodyPr>
              <a:lstStyle/>
              <a:p>
                <a:pPr indent="0" lvl="0" marL="0" marR="0" rtl="0" algn="ctr">
                  <a:spcBef>
                    <a:spcPts val="0"/>
                  </a:spcBef>
                  <a:spcAft>
                    <a:spcPts val="0"/>
                  </a:spcAft>
                  <a:buClr>
                    <a:schemeClr val="dk2"/>
                  </a:buClr>
                  <a:buSzPts val="1800"/>
                  <a:buFont typeface="Arial"/>
                  <a:buNone/>
                </a:pPr>
                <a:r>
                  <a:rPr lang="en-US" sz="1800">
                    <a:solidFill>
                      <a:schemeClr val="dk2"/>
                    </a:solidFill>
                    <a:latin typeface="Arial"/>
                    <a:ea typeface="Arial"/>
                    <a:cs typeface="Arial"/>
                    <a:sym typeface="Arial"/>
                  </a:rPr>
                  <a:t>Superman</a:t>
                </a:r>
                <a:endParaRPr sz="1800">
                  <a:solidFill>
                    <a:schemeClr val="dk2"/>
                  </a:solidFill>
                  <a:latin typeface="Arial"/>
                  <a:ea typeface="Arial"/>
                  <a:cs typeface="Arial"/>
                  <a:sym typeface="Arial"/>
                </a:endParaRPr>
              </a:p>
            </p:txBody>
          </p:sp>
        </p:grpSp>
        <p:cxnSp>
          <p:nvCxnSpPr>
            <p:cNvPr id="317" name="Google Shape;317;p25"/>
            <p:cNvCxnSpPr>
              <a:stCxn id="283" idx="3"/>
              <a:endCxn id="308" idx="1"/>
            </p:cNvCxnSpPr>
            <p:nvPr/>
          </p:nvCxnSpPr>
          <p:spPr>
            <a:xfrm flipH="1" rot="10800000">
              <a:off x="2826186" y="3948963"/>
              <a:ext cx="960600" cy="786000"/>
            </a:xfrm>
            <a:prstGeom prst="straightConnector1">
              <a:avLst/>
            </a:prstGeom>
            <a:noFill/>
            <a:ln cap="flat" cmpd="sng" w="28575">
              <a:solidFill>
                <a:srgbClr val="FFCC00"/>
              </a:solidFill>
              <a:prstDash val="solid"/>
              <a:round/>
              <a:headEnd len="sm" w="sm" type="none"/>
              <a:tailEnd len="med" w="med" type="triangle"/>
            </a:ln>
          </p:spPr>
        </p:cxnSp>
      </p:grpSp>
      <p:cxnSp>
        <p:nvCxnSpPr>
          <p:cNvPr id="318" name="Google Shape;318;p25"/>
          <p:cNvCxnSpPr>
            <a:stCxn id="292" idx="3"/>
            <a:endCxn id="308" idx="1"/>
          </p:cNvCxnSpPr>
          <p:nvPr/>
        </p:nvCxnSpPr>
        <p:spPr>
          <a:xfrm>
            <a:off x="2826176" y="3025036"/>
            <a:ext cx="960600" cy="924000"/>
          </a:xfrm>
          <a:prstGeom prst="straightConnector1">
            <a:avLst/>
          </a:prstGeom>
          <a:noFill/>
          <a:ln cap="flat" cmpd="sng" w="28575">
            <a:solidFill>
              <a:srgbClr val="FFCC00"/>
            </a:solidFill>
            <a:prstDash val="solid"/>
            <a:round/>
            <a:headEnd len="sm" w="sm" type="none"/>
            <a:tailEnd len="med" w="med" type="triangle"/>
          </a:ln>
        </p:spPr>
      </p:cxn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7"/>
                                        </p:tgtEl>
                                        <p:attrNameLst>
                                          <p:attrName>style.visibility</p:attrName>
                                        </p:attrNameLst>
                                      </p:cBhvr>
                                      <p:to>
                                        <p:strVal val="visible"/>
                                      </p:to>
                                    </p:set>
                                    <p:animEffect filter="fade" transition="in">
                                      <p:cBhvr>
                                        <p:cTn dur="500"/>
                                        <p:tgtEl>
                                          <p:spTgt spid="29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0"/>
                                        </p:tgtEl>
                                        <p:attrNameLst>
                                          <p:attrName>style.visibility</p:attrName>
                                        </p:attrNameLst>
                                      </p:cBhvr>
                                      <p:to>
                                        <p:strVal val="visible"/>
                                      </p:to>
                                    </p:set>
                                    <p:animEffect filter="fade" transition="in">
                                      <p:cBhvr>
                                        <p:cTn dur="500"/>
                                        <p:tgtEl>
                                          <p:spTgt spid="30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9"/>
                                        </p:tgtEl>
                                        <p:attrNameLst>
                                          <p:attrName>style.visibility</p:attrName>
                                        </p:attrNameLst>
                                      </p:cBhvr>
                                      <p:to>
                                        <p:strVal val="visible"/>
                                      </p:to>
                                    </p:set>
                                    <p:animEffect filter="fade" transition="in">
                                      <p:cBhvr>
                                        <p:cTn dur="500"/>
                                        <p:tgtEl>
                                          <p:spTgt spid="28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2"/>
                                        </p:tgtEl>
                                        <p:attrNameLst>
                                          <p:attrName>style.visibility</p:attrName>
                                        </p:attrNameLst>
                                      </p:cBhvr>
                                      <p:to>
                                        <p:strVal val="visible"/>
                                      </p:to>
                                    </p:set>
                                    <p:animEffect filter="fade" transition="in">
                                      <p:cBhvr>
                                        <p:cTn dur="500"/>
                                        <p:tgtEl>
                                          <p:spTgt spid="31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6"/>
                                        </p:tgtEl>
                                        <p:attrNameLst>
                                          <p:attrName>style.visibility</p:attrName>
                                        </p:attrNameLst>
                                      </p:cBhvr>
                                      <p:to>
                                        <p:strVal val="visible"/>
                                      </p:to>
                                    </p:set>
                                    <p:animEffect filter="fade" transition="in">
                                      <p:cBhvr>
                                        <p:cTn dur="500"/>
                                        <p:tgtEl>
                                          <p:spTgt spid="30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8"/>
                                        </p:tgtEl>
                                        <p:attrNameLst>
                                          <p:attrName>style.visibility</p:attrName>
                                        </p:attrNameLst>
                                      </p:cBhvr>
                                      <p:to>
                                        <p:strVal val="visible"/>
                                      </p:to>
                                    </p:set>
                                    <p:animEffect filter="fade" transition="in">
                                      <p:cBhvr>
                                        <p:cTn dur="500"/>
                                        <p:tgtEl>
                                          <p:spTgt spid="31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4"/>
                                        </p:tgtEl>
                                        <p:attrNameLst>
                                          <p:attrName>style.visibility</p:attrName>
                                        </p:attrNameLst>
                                      </p:cBhvr>
                                      <p:to>
                                        <p:strVal val="visible"/>
                                      </p:to>
                                    </p:set>
                                    <p:animEffect filter="fade" transition="in">
                                      <p:cBhvr>
                                        <p:cTn dur="500"/>
                                        <p:tgtEl>
                                          <p:spTgt spid="31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9"/>
                                        </p:tgtEl>
                                        <p:attrNameLst>
                                          <p:attrName>style.visibility</p:attrName>
                                        </p:attrNameLst>
                                      </p:cBhvr>
                                      <p:to>
                                        <p:strVal val="visible"/>
                                      </p:to>
                                    </p:set>
                                    <p:animEffect filter="fade" transition="in">
                                      <p:cBhvr>
                                        <p:cTn dur="500"/>
                                        <p:tgtEl>
                                          <p:spTgt spid="27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4"/>
                                        </p:tgtEl>
                                        <p:attrNameLst>
                                          <p:attrName>style.visibility</p:attrName>
                                        </p:attrNameLst>
                                      </p:cBhvr>
                                      <p:to>
                                        <p:strVal val="visible"/>
                                      </p:to>
                                    </p:set>
                                    <p:animEffect filter="fade" transition="in">
                                      <p:cBhvr>
                                        <p:cTn dur="500"/>
                                        <p:tgtEl>
                                          <p:spTgt spid="28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2"/>
                                        </p:tgtEl>
                                        <p:attrNameLst>
                                          <p:attrName>style.visibility</p:attrName>
                                        </p:attrNameLst>
                                      </p:cBhvr>
                                      <p:to>
                                        <p:strVal val="visible"/>
                                      </p:to>
                                    </p:set>
                                    <p:animEffect filter="fade" transition="in">
                                      <p:cBhvr>
                                        <p:cTn dur="500"/>
                                        <p:tgtEl>
                                          <p:spTgt spid="28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8"/>
                                        </p:tgtEl>
                                        <p:attrNameLst>
                                          <p:attrName>style.visibility</p:attrName>
                                        </p:attrNameLst>
                                      </p:cBhvr>
                                      <p:to>
                                        <p:strVal val="visible"/>
                                      </p:to>
                                    </p:set>
                                    <p:animEffect filter="fade" transition="in">
                                      <p:cBhvr>
                                        <p:cTn dur="500"/>
                                        <p:tgtEl>
                                          <p:spTgt spid="27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7"/>
                                        </p:tgtEl>
                                        <p:attrNameLst>
                                          <p:attrName>style.visibility</p:attrName>
                                        </p:attrNameLst>
                                      </p:cBhvr>
                                      <p:to>
                                        <p:strVal val="visible"/>
                                      </p:to>
                                    </p:set>
                                    <p:animEffect filter="fade" transition="in">
                                      <p:cBhvr>
                                        <p:cTn dur="500"/>
                                        <p:tgtEl>
                                          <p:spTgt spid="27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26"/>
          <p:cNvSpPr txBox="1"/>
          <p:nvPr>
            <p:ph type="title"/>
          </p:nvPr>
        </p:nvSpPr>
        <p:spPr>
          <a:xfrm>
            <a:off x="1043608" y="-1"/>
            <a:ext cx="7560840" cy="702000"/>
          </a:xfrm>
          <a:prstGeom prst="rect">
            <a:avLst/>
          </a:prstGeom>
          <a:noFill/>
          <a:ln>
            <a:noFill/>
          </a:ln>
        </p:spPr>
        <p:txBody>
          <a:bodyPr anchorCtr="0" anchor="b" bIns="45700" lIns="0" spcFirstLastPara="1" rIns="0" wrap="square" tIns="45700">
            <a:normAutofit fontScale="90000"/>
          </a:bodyPr>
          <a:lstStyle/>
          <a:p>
            <a:pPr indent="0" lvl="0" marL="0" rtl="0" algn="l">
              <a:lnSpc>
                <a:spcPct val="90000"/>
              </a:lnSpc>
              <a:spcBef>
                <a:spcPts val="0"/>
              </a:spcBef>
              <a:spcAft>
                <a:spcPts val="0"/>
              </a:spcAft>
              <a:buClr>
                <a:srgbClr val="58595B"/>
              </a:buClr>
              <a:buSzPct val="171428"/>
              <a:buFont typeface="Arial"/>
              <a:buNone/>
            </a:pPr>
            <a:r>
              <a:rPr lang="en-US"/>
              <a:t>Gestion des utilisateurs - </a:t>
            </a:r>
            <a:r>
              <a:rPr lang="en-US">
                <a:solidFill>
                  <a:srgbClr val="2A78AA"/>
                </a:solidFill>
              </a:rPr>
              <a:t>Utilisateurs, rôles et autorisations</a:t>
            </a:r>
            <a:endParaRPr sz="1400"/>
          </a:p>
        </p:txBody>
      </p:sp>
      <p:sp>
        <p:nvSpPr>
          <p:cNvPr id="324" name="Google Shape;324;p26"/>
          <p:cNvSpPr txBox="1"/>
          <p:nvPr>
            <p:ph idx="1" type="body"/>
          </p:nvPr>
        </p:nvSpPr>
        <p:spPr>
          <a:xfrm>
            <a:off x="539750" y="980728"/>
            <a:ext cx="8352730" cy="5688360"/>
          </a:xfrm>
          <a:prstGeom prst="rect">
            <a:avLst/>
          </a:prstGeom>
          <a:noFill/>
          <a:ln>
            <a:noFill/>
          </a:ln>
        </p:spPr>
        <p:txBody>
          <a:bodyPr anchorCtr="0" anchor="t" bIns="45700" lIns="0" spcFirstLastPara="1" rIns="0" wrap="square" tIns="45700">
            <a:normAutofit lnSpcReduction="10000"/>
          </a:bodyPr>
          <a:lstStyle/>
          <a:p>
            <a:pPr indent="-266700" lvl="0" marL="266700" rtl="0" algn="l">
              <a:lnSpc>
                <a:spcPct val="100000"/>
              </a:lnSpc>
              <a:spcBef>
                <a:spcPts val="0"/>
              </a:spcBef>
              <a:spcAft>
                <a:spcPts val="0"/>
              </a:spcAft>
              <a:buClr>
                <a:srgbClr val="58595B"/>
              </a:buClr>
              <a:buSzPts val="2000"/>
              <a:buFont typeface="Arial"/>
              <a:buChar char="•"/>
            </a:pPr>
            <a:r>
              <a:rPr lang="en-US"/>
              <a:t>Il convient de noter que</a:t>
            </a:r>
            <a:endParaRPr/>
          </a:p>
          <a:p>
            <a:pPr indent="-266400" lvl="1" marL="532800" rtl="0" algn="l">
              <a:lnSpc>
                <a:spcPct val="100000"/>
              </a:lnSpc>
              <a:spcBef>
                <a:spcPts val="500"/>
              </a:spcBef>
              <a:spcAft>
                <a:spcPts val="0"/>
              </a:spcAft>
              <a:buClr>
                <a:schemeClr val="accent4"/>
              </a:buClr>
              <a:buSzPts val="1400"/>
              <a:buFont typeface="Arial"/>
              <a:buChar char="•"/>
            </a:pPr>
            <a:r>
              <a:rPr lang="en-US" sz="1400">
                <a:solidFill>
                  <a:schemeClr val="accent4"/>
                </a:solidFill>
              </a:rPr>
              <a:t>Si un utilisateur peut modifier les rôles, il devient administrateur.</a:t>
            </a:r>
            <a:endParaRPr/>
          </a:p>
          <a:p>
            <a:pPr indent="-266700" lvl="2" marL="799200" rtl="0" algn="l">
              <a:lnSpc>
                <a:spcPct val="100000"/>
              </a:lnSpc>
              <a:spcBef>
                <a:spcPts val="500"/>
              </a:spcBef>
              <a:spcAft>
                <a:spcPts val="0"/>
              </a:spcAft>
              <a:buClr>
                <a:srgbClr val="58595B"/>
              </a:buClr>
              <a:buSzPts val="1400"/>
              <a:buFont typeface="Arial"/>
              <a:buChar char="•"/>
            </a:pPr>
            <a:r>
              <a:rPr lang="en-US" sz="1400"/>
              <a:t>Parce que cet utilisateur peut créer des rôles avec tous les droits</a:t>
            </a:r>
            <a:endParaRPr/>
          </a:p>
          <a:p>
            <a:pPr indent="-266400" lvl="1" marL="532800" rtl="0" algn="l">
              <a:lnSpc>
                <a:spcPct val="100000"/>
              </a:lnSpc>
              <a:spcBef>
                <a:spcPts val="500"/>
              </a:spcBef>
              <a:spcAft>
                <a:spcPts val="0"/>
              </a:spcAft>
              <a:buClr>
                <a:srgbClr val="2A78AA"/>
              </a:buClr>
              <a:buSzPts val="1400"/>
              <a:buFont typeface="Arial"/>
              <a:buChar char="•"/>
            </a:pPr>
            <a:r>
              <a:rPr lang="en-US" sz="1400"/>
              <a:t>Certains utilisateurs et/ou rôles sont pour le CIPS-DS</a:t>
            </a:r>
            <a:endParaRPr/>
          </a:p>
          <a:p>
            <a:pPr indent="-266700" lvl="2" marL="799200" rtl="0" algn="l">
              <a:lnSpc>
                <a:spcPct val="100000"/>
              </a:lnSpc>
              <a:spcBef>
                <a:spcPts val="500"/>
              </a:spcBef>
              <a:spcAft>
                <a:spcPts val="0"/>
              </a:spcAft>
              <a:buClr>
                <a:srgbClr val="58595B"/>
              </a:buClr>
              <a:buSzPts val="1400"/>
              <a:buFont typeface="Arial"/>
              <a:buChar char="•"/>
            </a:pPr>
            <a:r>
              <a:rPr lang="en-US" sz="1400"/>
              <a:t>Ne peut être modifié ou supprimé </a:t>
            </a:r>
            <a:endParaRPr/>
          </a:p>
          <a:p>
            <a:pPr indent="-266400" lvl="1" marL="532800" rtl="0" algn="l">
              <a:lnSpc>
                <a:spcPct val="100000"/>
              </a:lnSpc>
              <a:spcBef>
                <a:spcPts val="500"/>
              </a:spcBef>
              <a:spcAft>
                <a:spcPts val="0"/>
              </a:spcAft>
              <a:buClr>
                <a:srgbClr val="2A78AA"/>
              </a:buClr>
              <a:buSzPts val="1400"/>
              <a:buFont typeface="Arial"/>
              <a:buChar char="•"/>
            </a:pPr>
            <a:r>
              <a:rPr lang="en-US" sz="1400"/>
              <a:t>Les comptes utilisateurs de CIPS-DS ne sont pas (encore) mutualisés avec d'autres modules CIPS.</a:t>
            </a:r>
            <a:endParaRPr/>
          </a:p>
          <a:p>
            <a:pPr indent="-266700" lvl="2" marL="799200" rtl="0" algn="l">
              <a:lnSpc>
                <a:spcPct val="100000"/>
              </a:lnSpc>
              <a:spcBef>
                <a:spcPts val="500"/>
              </a:spcBef>
              <a:spcAft>
                <a:spcPts val="0"/>
              </a:spcAft>
              <a:buClr>
                <a:srgbClr val="58595B"/>
              </a:buClr>
              <a:buSzPts val="1400"/>
              <a:buFont typeface="Arial"/>
              <a:buChar char="•"/>
            </a:pPr>
            <a:r>
              <a:rPr lang="en-US" sz="1400"/>
              <a:t>Les comptes utilisateurs sont indépendants entre les modules CIPS</a:t>
            </a:r>
            <a:endParaRPr/>
          </a:p>
          <a:p>
            <a:pPr indent="-266400" lvl="1" marL="532800" rtl="0" algn="l">
              <a:lnSpc>
                <a:spcPct val="100000"/>
              </a:lnSpc>
              <a:spcBef>
                <a:spcPts val="500"/>
              </a:spcBef>
              <a:spcAft>
                <a:spcPts val="0"/>
              </a:spcAft>
              <a:buClr>
                <a:srgbClr val="2A78AA"/>
              </a:buClr>
              <a:buSzPts val="1400"/>
              <a:buFont typeface="Arial"/>
              <a:buChar char="•"/>
            </a:pPr>
            <a:r>
              <a:rPr lang="en-US" sz="1400"/>
              <a:t>Le mot de passe du compte utilisateur n'est pas obligatoire lors de la modification d'un utilisateur.</a:t>
            </a:r>
            <a:endParaRPr/>
          </a:p>
          <a:p>
            <a:pPr indent="-266700" lvl="2" marL="799200" rtl="0" algn="l">
              <a:lnSpc>
                <a:spcPct val="100000"/>
              </a:lnSpc>
              <a:spcBef>
                <a:spcPts val="500"/>
              </a:spcBef>
              <a:spcAft>
                <a:spcPts val="0"/>
              </a:spcAft>
              <a:buClr>
                <a:srgbClr val="58595B"/>
              </a:buClr>
              <a:buSzPts val="1400"/>
              <a:buFont typeface="Arial"/>
              <a:buChar char="•"/>
            </a:pPr>
            <a:r>
              <a:rPr lang="en-US" sz="1400"/>
              <a:t>Laissez le champ vide pour conserver le mot de passe existant</a:t>
            </a:r>
            <a:endParaRPr/>
          </a:p>
          <a:p>
            <a:pPr indent="-266400" lvl="1" marL="532800" rtl="0" algn="l">
              <a:lnSpc>
                <a:spcPct val="100000"/>
              </a:lnSpc>
              <a:spcBef>
                <a:spcPts val="500"/>
              </a:spcBef>
              <a:spcAft>
                <a:spcPts val="0"/>
              </a:spcAft>
              <a:buClr>
                <a:srgbClr val="2A78AA"/>
              </a:buClr>
              <a:buSzPts val="1400"/>
              <a:buFont typeface="Arial"/>
              <a:buChar char="•"/>
            </a:pPr>
            <a:r>
              <a:rPr lang="en-US" sz="1400"/>
              <a:t>Les autorisations sont une liste fixe</a:t>
            </a:r>
            <a:endParaRPr/>
          </a:p>
          <a:p>
            <a:pPr indent="-266700" lvl="2" marL="799200" rtl="0" algn="l">
              <a:lnSpc>
                <a:spcPct val="100000"/>
              </a:lnSpc>
              <a:spcBef>
                <a:spcPts val="500"/>
              </a:spcBef>
              <a:spcAft>
                <a:spcPts val="0"/>
              </a:spcAft>
              <a:buClr>
                <a:srgbClr val="58595B"/>
              </a:buClr>
              <a:buSzPts val="1400"/>
              <a:buFont typeface="Arial"/>
              <a:buChar char="•"/>
            </a:pPr>
            <a:r>
              <a:rPr lang="en-US" sz="1400"/>
              <a:t>Les administrateurs ne peuvent pas créer une nouvelle autorisation</a:t>
            </a:r>
            <a:endParaRPr/>
          </a:p>
          <a:p>
            <a:pPr indent="-266400" lvl="1" marL="532800" rtl="0" algn="l">
              <a:lnSpc>
                <a:spcPct val="100000"/>
              </a:lnSpc>
              <a:spcBef>
                <a:spcPts val="500"/>
              </a:spcBef>
              <a:spcAft>
                <a:spcPts val="0"/>
              </a:spcAft>
              <a:buClr>
                <a:srgbClr val="2A78AA"/>
              </a:buClr>
              <a:buSzPts val="1400"/>
              <a:buFont typeface="Arial"/>
              <a:buChar char="•"/>
            </a:pPr>
            <a:r>
              <a:rPr lang="en-US" sz="1400"/>
              <a:t>La plupart des autorisations respectent la convention de dénomination suivante :</a:t>
            </a:r>
            <a:endParaRPr/>
          </a:p>
          <a:p>
            <a:pPr indent="-266700" lvl="2" marL="799200" rtl="0" algn="l">
              <a:lnSpc>
                <a:spcPct val="100000"/>
              </a:lnSpc>
              <a:spcBef>
                <a:spcPts val="500"/>
              </a:spcBef>
              <a:spcAft>
                <a:spcPts val="0"/>
              </a:spcAft>
              <a:buClr>
                <a:srgbClr val="58595B"/>
              </a:buClr>
              <a:buSzPts val="1400"/>
              <a:buFont typeface="Arial"/>
              <a:buChar char="•"/>
            </a:pPr>
            <a:r>
              <a:rPr lang="en-US" sz="1400"/>
              <a:t>Get{object type} : l'utilisateur peut lire ce type d'objet</a:t>
            </a:r>
            <a:endParaRPr/>
          </a:p>
          <a:p>
            <a:pPr indent="-266700" lvl="2" marL="799200" rtl="0" algn="l">
              <a:lnSpc>
                <a:spcPct val="100000"/>
              </a:lnSpc>
              <a:spcBef>
                <a:spcPts val="500"/>
              </a:spcBef>
              <a:spcAft>
                <a:spcPts val="0"/>
              </a:spcAft>
              <a:buClr>
                <a:srgbClr val="58595B"/>
              </a:buClr>
              <a:buSzPts val="1400"/>
              <a:buFont typeface="Arial"/>
              <a:buChar char="•"/>
            </a:pPr>
            <a:r>
              <a:rPr lang="en-US" sz="1400"/>
              <a:t>Create{type d'objet} : l'utilisateur peut créer un nouvel objet de ce type (mais pas modifier un objet existant).</a:t>
            </a:r>
            <a:endParaRPr/>
          </a:p>
          <a:p>
            <a:pPr indent="-266700" lvl="2" marL="799200" rtl="0" algn="l">
              <a:lnSpc>
                <a:spcPct val="100000"/>
              </a:lnSpc>
              <a:spcBef>
                <a:spcPts val="500"/>
              </a:spcBef>
              <a:spcAft>
                <a:spcPts val="0"/>
              </a:spcAft>
              <a:buClr>
                <a:srgbClr val="58595B"/>
              </a:buClr>
              <a:buSzPts val="1400"/>
              <a:buFont typeface="Arial"/>
              <a:buChar char="•"/>
            </a:pPr>
            <a:r>
              <a:rPr lang="en-US" sz="1400"/>
              <a:t>Delete</a:t>
            </a:r>
            <a:r>
              <a:rPr lang="en-US" sz="1400"/>
              <a:t>{type d'objet} : l'utilisateur peut supprimer un objet existant de ce type.</a:t>
            </a:r>
            <a:endParaRPr/>
          </a:p>
          <a:p>
            <a:pPr indent="-266700" lvl="2" marL="799200" rtl="0" algn="l">
              <a:lnSpc>
                <a:spcPct val="100000"/>
              </a:lnSpc>
              <a:spcBef>
                <a:spcPts val="500"/>
              </a:spcBef>
              <a:spcAft>
                <a:spcPts val="0"/>
              </a:spcAft>
              <a:buClr>
                <a:srgbClr val="58595B"/>
              </a:buClr>
              <a:buSzPts val="1400"/>
              <a:buFont typeface="Arial"/>
              <a:buChar char="•"/>
            </a:pPr>
            <a:r>
              <a:rPr lang="en-US" sz="1400"/>
              <a:t>Update</a:t>
            </a:r>
            <a:r>
              <a:rPr lang="en-US" sz="1400"/>
              <a:t>{type d'objet} : l'utilisateur peut modifier un objet existant de ce type (mais pas en créer un nouveau).</a:t>
            </a:r>
            <a:endParaRPr/>
          </a:p>
          <a:p>
            <a:pPr indent="-152100" lvl="1" marL="532800" rtl="0" algn="l">
              <a:lnSpc>
                <a:spcPct val="100000"/>
              </a:lnSpc>
              <a:spcBef>
                <a:spcPts val="500"/>
              </a:spcBef>
              <a:spcAft>
                <a:spcPts val="0"/>
              </a:spcAft>
              <a:buClr>
                <a:srgbClr val="2A78AA"/>
              </a:buClr>
              <a:buSzPts val="1800"/>
              <a:buFont typeface="Arial"/>
              <a:buNone/>
            </a:pPr>
            <a:r>
              <a:t/>
            </a:r>
            <a:endParaRPr/>
          </a:p>
          <a:p>
            <a:pPr indent="-152100" lvl="1" marL="532800" rtl="0" algn="l">
              <a:lnSpc>
                <a:spcPct val="100000"/>
              </a:lnSpc>
              <a:spcBef>
                <a:spcPts val="500"/>
              </a:spcBef>
              <a:spcAft>
                <a:spcPts val="0"/>
              </a:spcAft>
              <a:buClr>
                <a:srgbClr val="2A78AA"/>
              </a:buClr>
              <a:buSzPts val="1800"/>
              <a:buFont typeface="Arial"/>
              <a:buNone/>
            </a:pPr>
            <a:r>
              <a:t/>
            </a:r>
            <a:endParaRPr>
              <a:highlight>
                <a:srgbClr val="FFFF00"/>
              </a:highlight>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27"/>
          <p:cNvSpPr txBox="1"/>
          <p:nvPr>
            <p:ph type="title"/>
          </p:nvPr>
        </p:nvSpPr>
        <p:spPr>
          <a:xfrm>
            <a:off x="2195736" y="1696219"/>
            <a:ext cx="6408712" cy="1300733"/>
          </a:xfrm>
          <a:prstGeom prst="rect">
            <a:avLst/>
          </a:prstGeom>
          <a:noFill/>
          <a:ln>
            <a:noFill/>
          </a:ln>
        </p:spPr>
        <p:txBody>
          <a:bodyPr anchorCtr="0" anchor="b" bIns="45700" lIns="0" spcFirstLastPara="1" rIns="0" wrap="square" tIns="45700">
            <a:normAutofit/>
          </a:bodyPr>
          <a:lstStyle/>
          <a:p>
            <a:pPr indent="0" lvl="0" marL="0" rtl="0" algn="l">
              <a:lnSpc>
                <a:spcPct val="90000"/>
              </a:lnSpc>
              <a:spcBef>
                <a:spcPts val="0"/>
              </a:spcBef>
              <a:spcAft>
                <a:spcPts val="0"/>
              </a:spcAft>
              <a:buClr>
                <a:srgbClr val="58595B"/>
              </a:buClr>
              <a:buSzPts val="2800"/>
              <a:buFont typeface="Arial"/>
              <a:buNone/>
            </a:pPr>
            <a:r>
              <a:rPr lang="en-US"/>
              <a:t>Gestion des utilisateurs</a:t>
            </a:r>
            <a:endParaRPr/>
          </a:p>
        </p:txBody>
      </p:sp>
      <p:sp>
        <p:nvSpPr>
          <p:cNvPr id="330" name="Google Shape;330;p27"/>
          <p:cNvSpPr txBox="1"/>
          <p:nvPr>
            <p:ph idx="1" type="body"/>
          </p:nvPr>
        </p:nvSpPr>
        <p:spPr>
          <a:xfrm>
            <a:off x="2915816" y="3219161"/>
            <a:ext cx="5976664" cy="2688849"/>
          </a:xfrm>
          <a:prstGeom prst="rect">
            <a:avLst/>
          </a:prstGeom>
          <a:noFill/>
          <a:ln>
            <a:noFill/>
          </a:ln>
        </p:spPr>
        <p:txBody>
          <a:bodyPr anchorCtr="0" anchor="t" bIns="45700" lIns="0" spcFirstLastPara="1" rIns="0" wrap="square" tIns="45700">
            <a:normAutofit/>
          </a:bodyPr>
          <a:lstStyle/>
          <a:p>
            <a:pPr indent="-285750" lvl="0" marL="285750" rtl="0" algn="l">
              <a:lnSpc>
                <a:spcPct val="100000"/>
              </a:lnSpc>
              <a:spcBef>
                <a:spcPts val="0"/>
              </a:spcBef>
              <a:spcAft>
                <a:spcPts val="0"/>
              </a:spcAft>
              <a:buClr>
                <a:srgbClr val="C6D8F1"/>
              </a:buClr>
              <a:buSzPts val="2600"/>
              <a:buFont typeface="Arial"/>
              <a:buChar char="•"/>
            </a:pPr>
            <a:r>
              <a:rPr lang="en-US">
                <a:solidFill>
                  <a:srgbClr val="C6D8F1"/>
                </a:solidFill>
              </a:rPr>
              <a:t>Utilisateurs, rôles et autorisations</a:t>
            </a:r>
            <a:endParaRPr/>
          </a:p>
          <a:p>
            <a:pPr indent="-285750" lvl="0" marL="285750" rtl="0" algn="l">
              <a:lnSpc>
                <a:spcPct val="100000"/>
              </a:lnSpc>
              <a:spcBef>
                <a:spcPts val="500"/>
              </a:spcBef>
              <a:spcAft>
                <a:spcPts val="0"/>
              </a:spcAft>
              <a:buClr>
                <a:srgbClr val="2A78AA"/>
              </a:buClr>
              <a:buSzPts val="2600"/>
              <a:buFont typeface="Arial"/>
              <a:buChar char="•"/>
            </a:pPr>
            <a:r>
              <a:rPr lang="en-US"/>
              <a:t>Travaux pratiques</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28"/>
          <p:cNvSpPr txBox="1"/>
          <p:nvPr>
            <p:ph type="title"/>
          </p:nvPr>
        </p:nvSpPr>
        <p:spPr>
          <a:xfrm>
            <a:off x="1043608" y="-1"/>
            <a:ext cx="7560840" cy="702000"/>
          </a:xfrm>
          <a:prstGeom prst="rect">
            <a:avLst/>
          </a:prstGeom>
          <a:noFill/>
          <a:ln>
            <a:noFill/>
          </a:ln>
        </p:spPr>
        <p:txBody>
          <a:bodyPr anchorCtr="0" anchor="b" bIns="45700" lIns="0" spcFirstLastPara="1" rIns="0" wrap="square" tIns="45700">
            <a:normAutofit/>
          </a:bodyPr>
          <a:lstStyle/>
          <a:p>
            <a:pPr indent="0" lvl="0" marL="0" rtl="0" algn="l">
              <a:lnSpc>
                <a:spcPct val="90000"/>
              </a:lnSpc>
              <a:spcBef>
                <a:spcPts val="0"/>
              </a:spcBef>
              <a:spcAft>
                <a:spcPts val="0"/>
              </a:spcAft>
              <a:buClr>
                <a:srgbClr val="58595B"/>
              </a:buClr>
              <a:buSzPts val="2400"/>
              <a:buFont typeface="Arial"/>
              <a:buNone/>
            </a:pPr>
            <a:r>
              <a:rPr lang="en-US"/>
              <a:t>Gestion des utilisateurs - </a:t>
            </a:r>
            <a:r>
              <a:rPr lang="en-US">
                <a:solidFill>
                  <a:srgbClr val="2A78AA"/>
                </a:solidFill>
              </a:rPr>
              <a:t>Travaux pratiques</a:t>
            </a:r>
            <a:endParaRPr sz="1400"/>
          </a:p>
        </p:txBody>
      </p:sp>
      <p:sp>
        <p:nvSpPr>
          <p:cNvPr id="336" name="Google Shape;336;p28"/>
          <p:cNvSpPr txBox="1"/>
          <p:nvPr>
            <p:ph idx="1" type="body"/>
          </p:nvPr>
        </p:nvSpPr>
        <p:spPr>
          <a:xfrm>
            <a:off x="539750" y="980728"/>
            <a:ext cx="8352730" cy="5688360"/>
          </a:xfrm>
          <a:prstGeom prst="rect">
            <a:avLst/>
          </a:prstGeom>
          <a:noFill/>
          <a:ln>
            <a:noFill/>
          </a:ln>
        </p:spPr>
        <p:txBody>
          <a:bodyPr anchorCtr="0" anchor="t" bIns="45700" lIns="0" spcFirstLastPara="1" rIns="0" wrap="square" tIns="45700">
            <a:normAutofit/>
          </a:bodyPr>
          <a:lstStyle/>
          <a:p>
            <a:pPr indent="-139700" lvl="0" marL="266700" rtl="0" algn="l">
              <a:lnSpc>
                <a:spcPct val="100000"/>
              </a:lnSpc>
              <a:spcBef>
                <a:spcPts val="0"/>
              </a:spcBef>
              <a:spcAft>
                <a:spcPts val="0"/>
              </a:spcAft>
              <a:buClr>
                <a:srgbClr val="58595B"/>
              </a:buClr>
              <a:buSzPts val="2000"/>
              <a:buFont typeface="Arial"/>
              <a:buNone/>
            </a:pPr>
            <a:r>
              <a:t/>
            </a:r>
            <a:endParaRPr/>
          </a:p>
          <a:p>
            <a:pPr indent="-266700" lvl="0" marL="266700" rtl="0" algn="l">
              <a:lnSpc>
                <a:spcPct val="100000"/>
              </a:lnSpc>
              <a:spcBef>
                <a:spcPts val="500"/>
              </a:spcBef>
              <a:spcAft>
                <a:spcPts val="0"/>
              </a:spcAft>
              <a:buClr>
                <a:srgbClr val="58595B"/>
              </a:buClr>
              <a:buSzPts val="2000"/>
              <a:buFont typeface="Arial"/>
              <a:buChar char="•"/>
            </a:pPr>
            <a:r>
              <a:rPr lang="en-US"/>
              <a:t>Vous êtes désormais un administrateur</a:t>
            </a:r>
            <a:endParaRPr/>
          </a:p>
          <a:p>
            <a:pPr indent="-139700" lvl="0" marL="266700" rtl="0" algn="l">
              <a:lnSpc>
                <a:spcPct val="100000"/>
              </a:lnSpc>
              <a:spcBef>
                <a:spcPts val="500"/>
              </a:spcBef>
              <a:spcAft>
                <a:spcPts val="0"/>
              </a:spcAft>
              <a:buClr>
                <a:srgbClr val="58595B"/>
              </a:buClr>
              <a:buSzPts val="2000"/>
              <a:buFont typeface="Arial"/>
              <a:buNone/>
            </a:pPr>
            <a:r>
              <a:t/>
            </a:r>
            <a:endParaRPr/>
          </a:p>
          <a:p>
            <a:pPr indent="-266700" lvl="0" marL="266700" rtl="0" algn="l">
              <a:lnSpc>
                <a:spcPct val="100000"/>
              </a:lnSpc>
              <a:spcBef>
                <a:spcPts val="500"/>
              </a:spcBef>
              <a:spcAft>
                <a:spcPts val="0"/>
              </a:spcAft>
              <a:buClr>
                <a:srgbClr val="58595B"/>
              </a:buClr>
              <a:buSzPts val="2000"/>
              <a:buFont typeface="Arial"/>
              <a:buChar char="•"/>
            </a:pPr>
            <a:r>
              <a:rPr lang="en-US"/>
              <a:t>Mais vous pouvez créer des comptes d'utilisateurs et des rôles CIPS-DS.</a:t>
            </a:r>
            <a:endParaRPr/>
          </a:p>
          <a:p>
            <a:pPr indent="-266700" lvl="2" marL="799200" rtl="0" algn="l">
              <a:lnSpc>
                <a:spcPct val="100000"/>
              </a:lnSpc>
              <a:spcBef>
                <a:spcPts val="500"/>
              </a:spcBef>
              <a:spcAft>
                <a:spcPts val="0"/>
              </a:spcAft>
              <a:buClr>
                <a:srgbClr val="58595B"/>
              </a:buClr>
              <a:buSzPts val="1600"/>
              <a:buFont typeface="Arial"/>
              <a:buChar char="•"/>
            </a:pPr>
            <a:r>
              <a:rPr lang="en-US"/>
              <a:t>Vérifier les utilisateurs, les rôles et les autorisations</a:t>
            </a:r>
            <a:endParaRPr/>
          </a:p>
          <a:p>
            <a:pPr indent="-266700" lvl="2" marL="799200" rtl="0" algn="l">
              <a:lnSpc>
                <a:spcPct val="100000"/>
              </a:lnSpc>
              <a:spcBef>
                <a:spcPts val="500"/>
              </a:spcBef>
              <a:spcAft>
                <a:spcPts val="0"/>
              </a:spcAft>
              <a:buClr>
                <a:srgbClr val="58595B"/>
              </a:buClr>
              <a:buSzPts val="1600"/>
              <a:buFont typeface="Arial"/>
              <a:buChar char="•"/>
            </a:pPr>
            <a:r>
              <a:rPr lang="en-US"/>
              <a:t>Créer un rôle avec presque aucune autorisation</a:t>
            </a:r>
            <a:endParaRPr/>
          </a:p>
          <a:p>
            <a:pPr indent="-266700" lvl="2" marL="799200" rtl="0" algn="l">
              <a:lnSpc>
                <a:spcPct val="100000"/>
              </a:lnSpc>
              <a:spcBef>
                <a:spcPts val="500"/>
              </a:spcBef>
              <a:spcAft>
                <a:spcPts val="0"/>
              </a:spcAft>
              <a:buClr>
                <a:srgbClr val="58595B"/>
              </a:buClr>
              <a:buSzPts val="1600"/>
              <a:buFont typeface="Arial"/>
              <a:buChar char="•"/>
            </a:pPr>
            <a:r>
              <a:rPr lang="en-US"/>
              <a:t>Créer un compte utilisateur avec ce rôle uniquement</a:t>
            </a:r>
            <a:endParaRPr/>
          </a:p>
          <a:p>
            <a:pPr indent="-266700" lvl="2" marL="799200" rtl="0" algn="l">
              <a:lnSpc>
                <a:spcPct val="100000"/>
              </a:lnSpc>
              <a:spcBef>
                <a:spcPts val="500"/>
              </a:spcBef>
              <a:spcAft>
                <a:spcPts val="0"/>
              </a:spcAft>
              <a:buClr>
                <a:srgbClr val="58595B"/>
              </a:buClr>
              <a:buSzPts val="1600"/>
              <a:buFont typeface="Arial"/>
              <a:buChar char="•"/>
            </a:pPr>
            <a:r>
              <a:rPr lang="en-US"/>
              <a:t>Se connecter avec ce compte d'utilisateur</a:t>
            </a:r>
            <a:endParaRPr/>
          </a:p>
          <a:p>
            <a:pPr indent="-139700" lvl="0" marL="266700" rtl="0" algn="l">
              <a:lnSpc>
                <a:spcPct val="100000"/>
              </a:lnSpc>
              <a:spcBef>
                <a:spcPts val="500"/>
              </a:spcBef>
              <a:spcAft>
                <a:spcPts val="0"/>
              </a:spcAft>
              <a:buClr>
                <a:srgbClr val="58595B"/>
              </a:buClr>
              <a:buSzPts val="2000"/>
              <a:buFont typeface="Arial"/>
              <a:buNone/>
            </a:pPr>
            <a:r>
              <a:t/>
            </a:r>
            <a:endParaRPr>
              <a:highlight>
                <a:srgbClr val="FFFF00"/>
              </a:highlight>
            </a:endParaRPr>
          </a:p>
          <a:p>
            <a:pPr indent="-139700" lvl="0" marL="266700" rtl="0" algn="l">
              <a:lnSpc>
                <a:spcPct val="100000"/>
              </a:lnSpc>
              <a:spcBef>
                <a:spcPts val="500"/>
              </a:spcBef>
              <a:spcAft>
                <a:spcPts val="0"/>
              </a:spcAft>
              <a:buClr>
                <a:srgbClr val="58595B"/>
              </a:buClr>
              <a:buSzPts val="2000"/>
              <a:buFont typeface="Arial"/>
              <a:buNone/>
            </a:pPr>
            <a:r>
              <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29"/>
          <p:cNvSpPr txBox="1"/>
          <p:nvPr>
            <p:ph type="title"/>
          </p:nvPr>
        </p:nvSpPr>
        <p:spPr>
          <a:xfrm>
            <a:off x="2195736" y="1696219"/>
            <a:ext cx="6408712" cy="1300733"/>
          </a:xfrm>
          <a:prstGeom prst="rect">
            <a:avLst/>
          </a:prstGeom>
          <a:noFill/>
          <a:ln>
            <a:noFill/>
          </a:ln>
        </p:spPr>
        <p:txBody>
          <a:bodyPr anchorCtr="0" anchor="b" bIns="45700" lIns="0" spcFirstLastPara="1" rIns="0" wrap="square" tIns="45700">
            <a:normAutofit/>
          </a:bodyPr>
          <a:lstStyle/>
          <a:p>
            <a:pPr indent="0" lvl="0" marL="0" rtl="0" algn="l">
              <a:lnSpc>
                <a:spcPct val="90000"/>
              </a:lnSpc>
              <a:spcBef>
                <a:spcPts val="0"/>
              </a:spcBef>
              <a:spcAft>
                <a:spcPts val="0"/>
              </a:spcAft>
              <a:buClr>
                <a:srgbClr val="58595B"/>
              </a:buClr>
              <a:buSzPts val="2800"/>
              <a:buFont typeface="Arial"/>
              <a:buNone/>
            </a:pPr>
            <a:r>
              <a:rPr lang="en-US"/>
              <a:t>Catégorie de fichiers (File categories)</a:t>
            </a:r>
            <a:endParaRPr/>
          </a:p>
        </p:txBody>
      </p:sp>
      <p:sp>
        <p:nvSpPr>
          <p:cNvPr id="342" name="Google Shape;342;p29"/>
          <p:cNvSpPr txBox="1"/>
          <p:nvPr>
            <p:ph idx="1" type="body"/>
          </p:nvPr>
        </p:nvSpPr>
        <p:spPr>
          <a:xfrm>
            <a:off x="2915816" y="3219161"/>
            <a:ext cx="5976664" cy="2688849"/>
          </a:xfrm>
          <a:prstGeom prst="rect">
            <a:avLst/>
          </a:prstGeom>
          <a:noFill/>
          <a:ln>
            <a:noFill/>
          </a:ln>
        </p:spPr>
        <p:txBody>
          <a:bodyPr anchorCtr="0" anchor="t" bIns="45700" lIns="0" spcFirstLastPara="1" rIns="0" wrap="square" tIns="45700">
            <a:normAutofit lnSpcReduction="10000"/>
          </a:bodyPr>
          <a:lstStyle/>
          <a:p>
            <a:pPr indent="-298132" lvl="0" marL="285750" rtl="0" algn="l">
              <a:lnSpc>
                <a:spcPct val="100000"/>
              </a:lnSpc>
              <a:spcBef>
                <a:spcPts val="0"/>
              </a:spcBef>
              <a:spcAft>
                <a:spcPts val="0"/>
              </a:spcAft>
              <a:buClr>
                <a:srgbClr val="2A78AA"/>
              </a:buClr>
              <a:buSzPts val="2600"/>
              <a:buFont typeface="Arial"/>
              <a:buChar char="•"/>
            </a:pPr>
            <a:r>
              <a:rPr lang="en-US"/>
              <a:t>Concept</a:t>
            </a:r>
            <a:endParaRPr/>
          </a:p>
          <a:p>
            <a:pPr indent="-298132" lvl="0" marL="285750" rtl="0" algn="l">
              <a:lnSpc>
                <a:spcPct val="100000"/>
              </a:lnSpc>
              <a:spcBef>
                <a:spcPts val="500"/>
              </a:spcBef>
              <a:spcAft>
                <a:spcPts val="0"/>
              </a:spcAft>
              <a:buClr>
                <a:srgbClr val="C6D8F1"/>
              </a:buClr>
              <a:buSzPts val="2600"/>
              <a:buFont typeface="Arial"/>
              <a:buChar char="•"/>
            </a:pPr>
            <a:r>
              <a:rPr lang="en-US">
                <a:solidFill>
                  <a:srgbClr val="C6D8F1"/>
                </a:solidFill>
              </a:rPr>
              <a:t>Les subsets</a:t>
            </a:r>
            <a:endParaRPr/>
          </a:p>
          <a:p>
            <a:pPr indent="-298132" lvl="0" marL="285750" rtl="0" algn="l">
              <a:lnSpc>
                <a:spcPct val="100000"/>
              </a:lnSpc>
              <a:spcBef>
                <a:spcPts val="500"/>
              </a:spcBef>
              <a:spcAft>
                <a:spcPts val="0"/>
              </a:spcAft>
              <a:buClr>
                <a:srgbClr val="C6D8F1"/>
              </a:buClr>
              <a:buSzPts val="2600"/>
              <a:buFont typeface="Arial"/>
              <a:buChar char="•"/>
            </a:pPr>
            <a:r>
              <a:rPr lang="en-US">
                <a:solidFill>
                  <a:srgbClr val="C6D8F1"/>
                </a:solidFill>
              </a:rPr>
              <a:t>Visualisation des catégories de fichiers</a:t>
            </a:r>
            <a:endParaRPr/>
          </a:p>
          <a:p>
            <a:pPr indent="-298132" lvl="0" marL="285750" rtl="0" algn="l">
              <a:lnSpc>
                <a:spcPct val="100000"/>
              </a:lnSpc>
              <a:spcBef>
                <a:spcPts val="500"/>
              </a:spcBef>
              <a:spcAft>
                <a:spcPts val="0"/>
              </a:spcAft>
              <a:buClr>
                <a:srgbClr val="C6D8F1"/>
              </a:buClr>
              <a:buSzPts val="2600"/>
              <a:buFont typeface="Arial"/>
              <a:buChar char="•"/>
            </a:pPr>
            <a:r>
              <a:rPr lang="en-US">
                <a:solidFill>
                  <a:srgbClr val="C6D8F1"/>
                </a:solidFill>
              </a:rPr>
              <a:t>Configuration des catégories de fichiers </a:t>
            </a:r>
            <a:endParaRPr/>
          </a:p>
          <a:p>
            <a:pPr indent="-298132" lvl="0" marL="285750" rtl="0" algn="l">
              <a:lnSpc>
                <a:spcPct val="100000"/>
              </a:lnSpc>
              <a:spcBef>
                <a:spcPts val="500"/>
              </a:spcBef>
              <a:spcAft>
                <a:spcPts val="0"/>
              </a:spcAft>
              <a:buClr>
                <a:srgbClr val="C6D8F1"/>
              </a:buClr>
              <a:buSzPts val="2600"/>
              <a:buFont typeface="Arial"/>
              <a:buChar char="•"/>
            </a:pPr>
            <a:r>
              <a:rPr lang="en-US">
                <a:solidFill>
                  <a:srgbClr val="C6D8F1"/>
                </a:solidFill>
              </a:rPr>
              <a:t>Travaux pratiques</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91" name="Shape 91"/>
        <p:cNvGrpSpPr/>
        <p:nvPr/>
      </p:nvGrpSpPr>
      <p:grpSpPr>
        <a:xfrm>
          <a:off x="0" y="0"/>
          <a:ext cx="0" cy="0"/>
          <a:chOff x="0" y="0"/>
          <a:chExt cx="0" cy="0"/>
        </a:xfrm>
      </p:grpSpPr>
      <p:sp>
        <p:nvSpPr>
          <p:cNvPr id="92" name="Google Shape;92;p3"/>
          <p:cNvSpPr txBox="1"/>
          <p:nvPr>
            <p:ph type="title"/>
          </p:nvPr>
        </p:nvSpPr>
        <p:spPr>
          <a:xfrm>
            <a:off x="1043608" y="-1"/>
            <a:ext cx="7560840" cy="702000"/>
          </a:xfrm>
          <a:prstGeom prst="rect">
            <a:avLst/>
          </a:prstGeom>
          <a:noFill/>
          <a:ln>
            <a:noFill/>
          </a:ln>
        </p:spPr>
        <p:txBody>
          <a:bodyPr anchorCtr="0" anchor="b" bIns="45700" lIns="0" spcFirstLastPara="1" rIns="0" wrap="square" tIns="45700">
            <a:normAutofit/>
          </a:bodyPr>
          <a:lstStyle/>
          <a:p>
            <a:pPr indent="0" lvl="0" marL="0" rtl="0" algn="l">
              <a:lnSpc>
                <a:spcPct val="90000"/>
              </a:lnSpc>
              <a:spcBef>
                <a:spcPts val="0"/>
              </a:spcBef>
              <a:spcAft>
                <a:spcPts val="0"/>
              </a:spcAft>
              <a:buClr>
                <a:srgbClr val="58595B"/>
              </a:buClr>
              <a:buSzPts val="2400"/>
              <a:buFont typeface="Arial"/>
              <a:buNone/>
            </a:pPr>
            <a:r>
              <a:rPr lang="en-US"/>
              <a:t>CIPS - </a:t>
            </a:r>
            <a:r>
              <a:rPr lang="en-US">
                <a:solidFill>
                  <a:srgbClr val="2A78AA"/>
                </a:solidFill>
              </a:rPr>
              <a:t>Sessions de formation</a:t>
            </a:r>
            <a:endParaRPr sz="1400">
              <a:solidFill>
                <a:srgbClr val="2A78AA"/>
              </a:solidFill>
            </a:endParaRPr>
          </a:p>
        </p:txBody>
      </p:sp>
      <p:sp>
        <p:nvSpPr>
          <p:cNvPr id="93" name="Google Shape;93;p3"/>
          <p:cNvSpPr/>
          <p:nvPr/>
        </p:nvSpPr>
        <p:spPr>
          <a:xfrm>
            <a:off x="575556" y="2206460"/>
            <a:ext cx="8316924" cy="1368152"/>
          </a:xfrm>
          <a:prstGeom prst="rect">
            <a:avLst/>
          </a:prstGeom>
          <a:noFill/>
          <a:ln cap="flat" cmpd="sng" w="38100">
            <a:solidFill>
              <a:srgbClr val="58595B"/>
            </a:solidFill>
            <a:prstDash val="dash"/>
            <a:miter lim="800000"/>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58595B"/>
                </a:solidFill>
                <a:latin typeface="Arial"/>
                <a:ea typeface="Arial"/>
                <a:cs typeface="Arial"/>
                <a:sym typeface="Arial"/>
              </a:rPr>
              <a:t>CIPS-DC</a:t>
            </a:r>
            <a:endParaRPr/>
          </a:p>
        </p:txBody>
      </p:sp>
      <p:sp>
        <p:nvSpPr>
          <p:cNvPr id="94" name="Google Shape;94;p3"/>
          <p:cNvSpPr/>
          <p:nvPr/>
        </p:nvSpPr>
        <p:spPr>
          <a:xfrm>
            <a:off x="854542" y="2569028"/>
            <a:ext cx="1872208" cy="866571"/>
          </a:xfrm>
          <a:prstGeom prst="rect">
            <a:avLst/>
          </a:prstGeom>
          <a:noFill/>
          <a:ln cap="flat" cmpd="sng" w="38100">
            <a:solidFill>
              <a:srgbClr val="2A78A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r">
              <a:spcBef>
                <a:spcPts val="0"/>
              </a:spcBef>
              <a:spcAft>
                <a:spcPts val="0"/>
              </a:spcAft>
              <a:buNone/>
            </a:pPr>
            <a:r>
              <a:rPr lang="en-US" sz="1800">
                <a:solidFill>
                  <a:srgbClr val="2A78AA"/>
                </a:solidFill>
                <a:latin typeface="Arial"/>
                <a:ea typeface="Arial"/>
                <a:cs typeface="Arial"/>
                <a:sym typeface="Arial"/>
              </a:rPr>
              <a:t>CIPS-DS</a:t>
            </a:r>
            <a:endParaRPr/>
          </a:p>
        </p:txBody>
      </p:sp>
      <p:sp>
        <p:nvSpPr>
          <p:cNvPr id="95" name="Google Shape;95;p3"/>
          <p:cNvSpPr/>
          <p:nvPr/>
        </p:nvSpPr>
        <p:spPr>
          <a:xfrm>
            <a:off x="2368128" y="3864382"/>
            <a:ext cx="2016224" cy="866570"/>
          </a:xfrm>
          <a:prstGeom prst="rect">
            <a:avLst/>
          </a:prstGeom>
          <a:noFill/>
          <a:ln cap="flat" cmpd="sng" w="38100">
            <a:solidFill>
              <a:srgbClr val="58595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r">
              <a:spcBef>
                <a:spcPts val="0"/>
              </a:spcBef>
              <a:spcAft>
                <a:spcPts val="0"/>
              </a:spcAft>
              <a:buNone/>
            </a:pPr>
            <a:r>
              <a:rPr lang="en-US" sz="1800">
                <a:solidFill>
                  <a:srgbClr val="58595B"/>
                </a:solidFill>
                <a:latin typeface="Arial"/>
                <a:ea typeface="Arial"/>
                <a:cs typeface="Arial"/>
                <a:sym typeface="Arial"/>
              </a:rPr>
              <a:t>CIPS-LAB</a:t>
            </a:r>
            <a:endParaRPr/>
          </a:p>
        </p:txBody>
      </p:sp>
      <p:cxnSp>
        <p:nvCxnSpPr>
          <p:cNvPr id="96" name="Google Shape;96;p3"/>
          <p:cNvCxnSpPr>
            <a:stCxn id="94" idx="2"/>
            <a:endCxn id="95" idx="1"/>
          </p:cNvCxnSpPr>
          <p:nvPr/>
        </p:nvCxnSpPr>
        <p:spPr>
          <a:xfrm>
            <a:off x="1790646" y="3435599"/>
            <a:ext cx="577500" cy="862200"/>
          </a:xfrm>
          <a:prstGeom prst="straightConnector1">
            <a:avLst/>
          </a:prstGeom>
          <a:noFill/>
          <a:ln cap="flat" cmpd="sng" w="38100">
            <a:solidFill>
              <a:srgbClr val="FFCC00"/>
            </a:solidFill>
            <a:prstDash val="solid"/>
            <a:miter lim="800000"/>
            <a:headEnd len="sm" w="sm" type="none"/>
            <a:tailEnd len="med" w="med" type="triangle"/>
          </a:ln>
        </p:spPr>
      </p:cxnSp>
      <p:sp>
        <p:nvSpPr>
          <p:cNvPr id="97" name="Google Shape;97;p3"/>
          <p:cNvSpPr/>
          <p:nvPr/>
        </p:nvSpPr>
        <p:spPr>
          <a:xfrm>
            <a:off x="6804248" y="2560297"/>
            <a:ext cx="1872208" cy="866570"/>
          </a:xfrm>
          <a:prstGeom prst="rect">
            <a:avLst/>
          </a:prstGeom>
          <a:noFill/>
          <a:ln cap="flat" cmpd="sng" w="38100">
            <a:solidFill>
              <a:srgbClr val="58595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r">
              <a:spcBef>
                <a:spcPts val="0"/>
              </a:spcBef>
              <a:spcAft>
                <a:spcPts val="0"/>
              </a:spcAft>
              <a:buNone/>
            </a:pPr>
            <a:r>
              <a:rPr lang="en-US" sz="1800">
                <a:solidFill>
                  <a:srgbClr val="58595B"/>
                </a:solidFill>
                <a:latin typeface="Arial"/>
                <a:ea typeface="Arial"/>
                <a:cs typeface="Arial"/>
                <a:sym typeface="Arial"/>
              </a:rPr>
              <a:t>CIPS-DE</a:t>
            </a:r>
            <a:endParaRPr/>
          </a:p>
        </p:txBody>
      </p:sp>
      <p:cxnSp>
        <p:nvCxnSpPr>
          <p:cNvPr id="98" name="Google Shape;98;p3"/>
          <p:cNvCxnSpPr>
            <a:stCxn id="99" idx="3"/>
            <a:endCxn id="97" idx="2"/>
          </p:cNvCxnSpPr>
          <p:nvPr/>
        </p:nvCxnSpPr>
        <p:spPr>
          <a:xfrm flipH="1" rot="10800000">
            <a:off x="6948264" y="3426900"/>
            <a:ext cx="792000" cy="865200"/>
          </a:xfrm>
          <a:prstGeom prst="straightConnector1">
            <a:avLst/>
          </a:prstGeom>
          <a:noFill/>
          <a:ln cap="flat" cmpd="sng" w="38100">
            <a:solidFill>
              <a:srgbClr val="FFCC00"/>
            </a:solidFill>
            <a:prstDash val="solid"/>
            <a:miter lim="800000"/>
            <a:headEnd len="sm" w="sm" type="none"/>
            <a:tailEnd len="med" w="med" type="triangle"/>
          </a:ln>
        </p:spPr>
      </p:cxnSp>
      <p:sp>
        <p:nvSpPr>
          <p:cNvPr id="99" name="Google Shape;99;p3"/>
          <p:cNvSpPr/>
          <p:nvPr/>
        </p:nvSpPr>
        <p:spPr>
          <a:xfrm>
            <a:off x="4932040" y="3858815"/>
            <a:ext cx="2016224" cy="866570"/>
          </a:xfrm>
          <a:prstGeom prst="rect">
            <a:avLst/>
          </a:prstGeom>
          <a:noFill/>
          <a:ln cap="flat" cmpd="sng" w="38100">
            <a:solidFill>
              <a:srgbClr val="58595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r">
              <a:spcBef>
                <a:spcPts val="0"/>
              </a:spcBef>
              <a:spcAft>
                <a:spcPts val="0"/>
              </a:spcAft>
              <a:buNone/>
            </a:pPr>
            <a:r>
              <a:rPr lang="en-US" sz="1800">
                <a:solidFill>
                  <a:srgbClr val="58595B"/>
                </a:solidFill>
                <a:latin typeface="Arial"/>
                <a:ea typeface="Arial"/>
                <a:cs typeface="Arial"/>
                <a:sym typeface="Arial"/>
              </a:rPr>
              <a:t>CIPS-TC</a:t>
            </a:r>
            <a:endParaRPr/>
          </a:p>
        </p:txBody>
      </p:sp>
      <p:cxnSp>
        <p:nvCxnSpPr>
          <p:cNvPr id="100" name="Google Shape;100;p3"/>
          <p:cNvCxnSpPr>
            <a:stCxn id="95" idx="3"/>
            <a:endCxn id="99" idx="1"/>
          </p:cNvCxnSpPr>
          <p:nvPr/>
        </p:nvCxnSpPr>
        <p:spPr>
          <a:xfrm flipH="1" rot="10800000">
            <a:off x="4384352" y="4291967"/>
            <a:ext cx="547800" cy="5700"/>
          </a:xfrm>
          <a:prstGeom prst="straightConnector1">
            <a:avLst/>
          </a:prstGeom>
          <a:noFill/>
          <a:ln cap="flat" cmpd="sng" w="38100">
            <a:solidFill>
              <a:srgbClr val="FFCC00"/>
            </a:solidFill>
            <a:prstDash val="solid"/>
            <a:miter lim="800000"/>
            <a:headEnd len="sm" w="sm" type="none"/>
            <a:tailEnd len="med" w="med" type="triangle"/>
          </a:ln>
        </p:spPr>
      </p:cxnSp>
      <p:pic>
        <p:nvPicPr>
          <p:cNvPr descr="Une image contenant cercle, symbole, Graphique, Symétrie&#10;&#10;Description générée automatiquement" id="101" name="Google Shape;101;p3"/>
          <p:cNvPicPr preferRelativeResize="0"/>
          <p:nvPr/>
        </p:nvPicPr>
        <p:blipFill rotWithShape="1">
          <a:blip r:embed="rId3">
            <a:alphaModFix/>
          </a:blip>
          <a:srcRect b="0" l="0" r="0" t="0"/>
          <a:stretch/>
        </p:blipFill>
        <p:spPr>
          <a:xfrm>
            <a:off x="6829781" y="2583956"/>
            <a:ext cx="826747" cy="826747"/>
          </a:xfrm>
          <a:prstGeom prst="rect">
            <a:avLst/>
          </a:prstGeom>
          <a:noFill/>
          <a:ln>
            <a:noFill/>
          </a:ln>
        </p:spPr>
      </p:pic>
      <p:pic>
        <p:nvPicPr>
          <p:cNvPr descr="Une image contenant cercle, Graphique, symbole, logo&#10;&#10;Description générée automatiquement" id="102" name="Google Shape;102;p3"/>
          <p:cNvPicPr preferRelativeResize="0"/>
          <p:nvPr/>
        </p:nvPicPr>
        <p:blipFill rotWithShape="1">
          <a:blip r:embed="rId4">
            <a:alphaModFix/>
          </a:blip>
          <a:srcRect b="0" l="0" r="0" t="0"/>
          <a:stretch/>
        </p:blipFill>
        <p:spPr>
          <a:xfrm>
            <a:off x="2401165" y="3890758"/>
            <a:ext cx="802683" cy="802683"/>
          </a:xfrm>
          <a:prstGeom prst="rect">
            <a:avLst/>
          </a:prstGeom>
          <a:noFill/>
          <a:ln>
            <a:noFill/>
          </a:ln>
        </p:spPr>
      </p:pic>
      <p:pic>
        <p:nvPicPr>
          <p:cNvPr descr="Une image contenant cercle, symbole, Graphique, logo&#10;&#10;Description générée automatiquement" id="103" name="Google Shape;103;p3"/>
          <p:cNvPicPr preferRelativeResize="0"/>
          <p:nvPr/>
        </p:nvPicPr>
        <p:blipFill rotWithShape="1">
          <a:blip r:embed="rId5">
            <a:alphaModFix/>
          </a:blip>
          <a:srcRect b="0" l="0" r="0" t="0"/>
          <a:stretch/>
        </p:blipFill>
        <p:spPr>
          <a:xfrm>
            <a:off x="4962520" y="3883821"/>
            <a:ext cx="828966" cy="828966"/>
          </a:xfrm>
          <a:prstGeom prst="rect">
            <a:avLst/>
          </a:prstGeom>
          <a:noFill/>
          <a:ln>
            <a:noFill/>
          </a:ln>
        </p:spPr>
      </p:pic>
      <p:sp>
        <p:nvSpPr>
          <p:cNvPr id="104" name="Google Shape;104;p3"/>
          <p:cNvSpPr txBox="1"/>
          <p:nvPr/>
        </p:nvSpPr>
        <p:spPr>
          <a:xfrm>
            <a:off x="1475656" y="1199238"/>
            <a:ext cx="198451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FFCC00"/>
                </a:solidFill>
                <a:latin typeface="Arial"/>
                <a:ea typeface="Arial"/>
                <a:cs typeface="Arial"/>
                <a:sym typeface="Arial"/>
              </a:rPr>
              <a:t>Vous êtes ici</a:t>
            </a:r>
            <a:endParaRPr/>
          </a:p>
        </p:txBody>
      </p:sp>
      <p:cxnSp>
        <p:nvCxnSpPr>
          <p:cNvPr id="105" name="Google Shape;105;p3"/>
          <p:cNvCxnSpPr>
            <a:stCxn id="104" idx="2"/>
            <a:endCxn id="94" idx="0"/>
          </p:cNvCxnSpPr>
          <p:nvPr/>
        </p:nvCxnSpPr>
        <p:spPr>
          <a:xfrm flipH="1">
            <a:off x="1790515" y="1568570"/>
            <a:ext cx="677400" cy="1000500"/>
          </a:xfrm>
          <a:prstGeom prst="straightConnector1">
            <a:avLst/>
          </a:prstGeom>
          <a:noFill/>
          <a:ln cap="flat" cmpd="sng" w="38100">
            <a:solidFill>
              <a:srgbClr val="FFCC00"/>
            </a:solidFill>
            <a:prstDash val="solid"/>
            <a:miter lim="800000"/>
            <a:headEnd len="sm" w="sm" type="none"/>
            <a:tailEnd len="med" w="med" type="triangle"/>
          </a:ln>
        </p:spPr>
      </p:cxnSp>
      <p:pic>
        <p:nvPicPr>
          <p:cNvPr descr="Une image contenant cercle, symbole, Graphique, Symétrie&#10;&#10;Description générée automatiquement" id="106" name="Google Shape;106;p3"/>
          <p:cNvPicPr preferRelativeResize="0"/>
          <p:nvPr/>
        </p:nvPicPr>
        <p:blipFill rotWithShape="1">
          <a:blip r:embed="rId6">
            <a:alphaModFix/>
          </a:blip>
          <a:srcRect b="0" l="0" r="0" t="0"/>
          <a:stretch/>
        </p:blipFill>
        <p:spPr>
          <a:xfrm>
            <a:off x="180446" y="1811350"/>
            <a:ext cx="790220" cy="790220"/>
          </a:xfrm>
          <a:prstGeom prst="rect">
            <a:avLst/>
          </a:prstGeom>
          <a:noFill/>
          <a:ln>
            <a:noFill/>
          </a:ln>
        </p:spPr>
      </p:pic>
      <p:pic>
        <p:nvPicPr>
          <p:cNvPr descr="Une image contenant cercle, Graphique, symbole, logo&#10;&#10;Description générée automatiquement" id="107" name="Google Shape;107;p3"/>
          <p:cNvPicPr preferRelativeResize="0"/>
          <p:nvPr/>
        </p:nvPicPr>
        <p:blipFill rotWithShape="1">
          <a:blip r:embed="rId7">
            <a:alphaModFix/>
          </a:blip>
          <a:srcRect b="0" l="0" r="0" t="0"/>
          <a:stretch/>
        </p:blipFill>
        <p:spPr>
          <a:xfrm>
            <a:off x="882483" y="2588005"/>
            <a:ext cx="835025" cy="83367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30"/>
          <p:cNvSpPr txBox="1"/>
          <p:nvPr>
            <p:ph type="title"/>
          </p:nvPr>
        </p:nvSpPr>
        <p:spPr>
          <a:xfrm>
            <a:off x="1043608" y="-1"/>
            <a:ext cx="7560840" cy="702000"/>
          </a:xfrm>
          <a:prstGeom prst="rect">
            <a:avLst/>
          </a:prstGeom>
          <a:noFill/>
          <a:ln>
            <a:noFill/>
          </a:ln>
        </p:spPr>
        <p:txBody>
          <a:bodyPr anchorCtr="0" anchor="b" bIns="45700" lIns="0" spcFirstLastPara="1" rIns="0" wrap="square" tIns="45700">
            <a:normAutofit/>
          </a:bodyPr>
          <a:lstStyle/>
          <a:p>
            <a:pPr indent="0" lvl="0" marL="0" rtl="0" algn="l">
              <a:lnSpc>
                <a:spcPct val="90000"/>
              </a:lnSpc>
              <a:spcBef>
                <a:spcPts val="0"/>
              </a:spcBef>
              <a:spcAft>
                <a:spcPts val="0"/>
              </a:spcAft>
              <a:buClr>
                <a:srgbClr val="58595B"/>
              </a:buClr>
              <a:buSzPts val="2400"/>
              <a:buFont typeface="Arial"/>
              <a:buNone/>
            </a:pPr>
            <a:r>
              <a:rPr lang="en-US"/>
              <a:t>Catégorie de dossier - </a:t>
            </a:r>
            <a:r>
              <a:rPr lang="en-US">
                <a:solidFill>
                  <a:srgbClr val="2A78AA"/>
                </a:solidFill>
              </a:rPr>
              <a:t>Concept</a:t>
            </a:r>
            <a:endParaRPr sz="1400"/>
          </a:p>
        </p:txBody>
      </p:sp>
      <p:sp>
        <p:nvSpPr>
          <p:cNvPr id="348" name="Google Shape;348;p30"/>
          <p:cNvSpPr txBox="1"/>
          <p:nvPr>
            <p:ph idx="1" type="body"/>
          </p:nvPr>
        </p:nvSpPr>
        <p:spPr>
          <a:xfrm>
            <a:off x="539750" y="980728"/>
            <a:ext cx="8352730" cy="5688360"/>
          </a:xfrm>
          <a:prstGeom prst="rect">
            <a:avLst/>
          </a:prstGeom>
          <a:noFill/>
          <a:ln>
            <a:noFill/>
          </a:ln>
        </p:spPr>
        <p:txBody>
          <a:bodyPr anchorCtr="0" anchor="t" bIns="45700" lIns="0" spcFirstLastPara="1" rIns="0" wrap="square" tIns="45700">
            <a:normAutofit/>
          </a:bodyPr>
          <a:lstStyle/>
          <a:p>
            <a:pPr indent="-139700" lvl="0" marL="266700" rtl="0" algn="l">
              <a:lnSpc>
                <a:spcPct val="100000"/>
              </a:lnSpc>
              <a:spcBef>
                <a:spcPts val="0"/>
              </a:spcBef>
              <a:spcAft>
                <a:spcPts val="0"/>
              </a:spcAft>
              <a:buClr>
                <a:srgbClr val="58595B"/>
              </a:buClr>
              <a:buSzPts val="2000"/>
              <a:buFont typeface="Arial"/>
              <a:buNone/>
            </a:pPr>
            <a:r>
              <a:t/>
            </a:r>
            <a:endParaRPr/>
          </a:p>
          <a:p>
            <a:pPr indent="-266700" lvl="0" marL="266700" rtl="0" algn="l">
              <a:lnSpc>
                <a:spcPct val="100000"/>
              </a:lnSpc>
              <a:spcBef>
                <a:spcPts val="500"/>
              </a:spcBef>
              <a:spcAft>
                <a:spcPts val="0"/>
              </a:spcAft>
              <a:buClr>
                <a:srgbClr val="58595B"/>
              </a:buClr>
              <a:buSzPts val="2000"/>
              <a:buFont typeface="Arial"/>
              <a:buChar char="•"/>
            </a:pPr>
            <a:r>
              <a:rPr lang="en-US"/>
              <a:t>Qu'est-ce qu'une catégorie de fichier ? (aka </a:t>
            </a:r>
            <a:r>
              <a:rPr lang="en-US">
                <a:solidFill>
                  <a:srgbClr val="2A78AA"/>
                </a:solidFill>
                <a:latin typeface="Arial"/>
                <a:ea typeface="Arial"/>
                <a:cs typeface="Arial"/>
                <a:sym typeface="Arial"/>
              </a:rPr>
              <a:t>FC</a:t>
            </a:r>
            <a:r>
              <a:rPr lang="en-US"/>
              <a:t>)</a:t>
            </a:r>
            <a:endParaRPr/>
          </a:p>
          <a:p>
            <a:pPr indent="-266400" lvl="1" marL="532800" rtl="0" algn="l">
              <a:lnSpc>
                <a:spcPct val="100000"/>
              </a:lnSpc>
              <a:spcBef>
                <a:spcPts val="500"/>
              </a:spcBef>
              <a:spcAft>
                <a:spcPts val="0"/>
              </a:spcAft>
              <a:buClr>
                <a:srgbClr val="2A78AA"/>
              </a:buClr>
              <a:buSzPts val="1800"/>
              <a:buFont typeface="Arial"/>
              <a:buChar char="•"/>
            </a:pPr>
            <a:r>
              <a:rPr lang="en-US"/>
              <a:t>Un ensemble de fichiers homogènes (météo ou non)</a:t>
            </a:r>
            <a:endParaRPr/>
          </a:p>
          <a:p>
            <a:pPr indent="-266700" lvl="2" marL="799200" rtl="0" algn="l">
              <a:lnSpc>
                <a:spcPct val="100000"/>
              </a:lnSpc>
              <a:spcBef>
                <a:spcPts val="500"/>
              </a:spcBef>
              <a:spcAft>
                <a:spcPts val="0"/>
              </a:spcAft>
              <a:buClr>
                <a:srgbClr val="58595B"/>
              </a:buClr>
              <a:buSzPts val="1600"/>
              <a:buFont typeface="Arial"/>
              <a:buChar char="•"/>
            </a:pPr>
            <a:r>
              <a:rPr lang="en-US"/>
              <a:t>Règles d'ingestion : quel fichier est associé à cette catégorie de fichier ? </a:t>
            </a:r>
            <a:endParaRPr/>
          </a:p>
          <a:p>
            <a:pPr indent="-266700" lvl="2" marL="799200" rtl="0" algn="l">
              <a:lnSpc>
                <a:spcPct val="100000"/>
              </a:lnSpc>
              <a:spcBef>
                <a:spcPts val="500"/>
              </a:spcBef>
              <a:spcAft>
                <a:spcPts val="0"/>
              </a:spcAft>
              <a:buClr>
                <a:srgbClr val="58595B"/>
              </a:buClr>
              <a:buSzPts val="1600"/>
              <a:buFont typeface="Arial"/>
              <a:buChar char="•"/>
            </a:pPr>
            <a:r>
              <a:rPr lang="en-US"/>
              <a:t>Définition du traitement : quel traitement est appliqué aux fichiers d'entrée ?</a:t>
            </a:r>
            <a:endParaRPr/>
          </a:p>
          <a:p>
            <a:pPr indent="-266700" lvl="2" marL="799200" rtl="0" algn="l">
              <a:lnSpc>
                <a:spcPct val="100000"/>
              </a:lnSpc>
              <a:spcBef>
                <a:spcPts val="500"/>
              </a:spcBef>
              <a:spcAft>
                <a:spcPts val="0"/>
              </a:spcAft>
              <a:buClr>
                <a:srgbClr val="58595B"/>
              </a:buClr>
              <a:buSzPts val="1600"/>
              <a:buFont typeface="Arial"/>
              <a:buChar char="•"/>
            </a:pPr>
            <a:r>
              <a:rPr lang="en-US"/>
              <a:t>Localisation du stockage : où sont physiquement stockés les fichiers ?</a:t>
            </a:r>
            <a:endParaRPr/>
          </a:p>
          <a:p>
            <a:pPr indent="-266700" lvl="2" marL="799200" rtl="0" algn="l">
              <a:lnSpc>
                <a:spcPct val="100000"/>
              </a:lnSpc>
              <a:spcBef>
                <a:spcPts val="500"/>
              </a:spcBef>
              <a:spcAft>
                <a:spcPts val="0"/>
              </a:spcAft>
              <a:buClr>
                <a:srgbClr val="58595B"/>
              </a:buClr>
              <a:buSzPts val="1600"/>
              <a:buFont typeface="Arial"/>
              <a:buChar char="•"/>
            </a:pPr>
            <a:r>
              <a:rPr lang="en-US"/>
              <a:t>Durée de vie : quand le fichier est-il inutile et supprimé ?</a:t>
            </a:r>
            <a:endParaRPr/>
          </a:p>
          <a:p>
            <a:pPr indent="-266700" lvl="2" marL="799200" rtl="0" algn="l">
              <a:lnSpc>
                <a:spcPct val="100000"/>
              </a:lnSpc>
              <a:spcBef>
                <a:spcPts val="500"/>
              </a:spcBef>
              <a:spcAft>
                <a:spcPts val="0"/>
              </a:spcAft>
              <a:buClr>
                <a:srgbClr val="58595B"/>
              </a:buClr>
              <a:buSzPts val="1600"/>
              <a:buFont typeface="Arial"/>
              <a:buChar char="•"/>
            </a:pPr>
            <a:r>
              <a:rPr lang="en-US"/>
              <a:t>Fonctions d'accès : comment puis-je rechercher/télécharger des fichiers ? </a:t>
            </a:r>
            <a:endParaRPr/>
          </a:p>
          <a:p>
            <a:pPr indent="-266700" lvl="2" marL="799200" rtl="0" algn="l">
              <a:lnSpc>
                <a:spcPct val="100000"/>
              </a:lnSpc>
              <a:spcBef>
                <a:spcPts val="500"/>
              </a:spcBef>
              <a:spcAft>
                <a:spcPts val="0"/>
              </a:spcAft>
              <a:buClr>
                <a:srgbClr val="58595B"/>
              </a:buClr>
              <a:buSzPts val="1600"/>
              <a:buFont typeface="Arial"/>
              <a:buChar char="•"/>
            </a:pPr>
            <a:r>
              <a:rPr lang="en-US"/>
              <a:t>Informations d'identification : comment identifier ma catégorie de dossier ?</a:t>
            </a:r>
            <a:endParaRPr/>
          </a:p>
          <a:p>
            <a:pPr indent="-165100" lvl="2" marL="799200" rtl="0" algn="l">
              <a:lnSpc>
                <a:spcPct val="100000"/>
              </a:lnSpc>
              <a:spcBef>
                <a:spcPts val="500"/>
              </a:spcBef>
              <a:spcAft>
                <a:spcPts val="0"/>
              </a:spcAft>
              <a:buClr>
                <a:srgbClr val="58595B"/>
              </a:buClr>
              <a:buSzPts val="1600"/>
              <a:buFont typeface="Arial"/>
              <a:buNone/>
            </a:pPr>
            <a:r>
              <a:t/>
            </a:r>
            <a:endParaRPr/>
          </a:p>
          <a:p>
            <a:pPr indent="-266400" lvl="1" marL="532800" rtl="0" algn="l">
              <a:lnSpc>
                <a:spcPct val="100000"/>
              </a:lnSpc>
              <a:spcBef>
                <a:spcPts val="500"/>
              </a:spcBef>
              <a:spcAft>
                <a:spcPts val="0"/>
              </a:spcAft>
              <a:buClr>
                <a:srgbClr val="2A78AA"/>
              </a:buClr>
              <a:buSzPts val="1800"/>
              <a:buFont typeface="Arial"/>
              <a:buChar char="•"/>
            </a:pPr>
            <a:r>
              <a:rPr lang="en-US"/>
              <a:t>Par exemple :</a:t>
            </a:r>
            <a:endParaRPr/>
          </a:p>
          <a:p>
            <a:pPr indent="-266700" lvl="2" marL="799200" rtl="0" algn="l">
              <a:lnSpc>
                <a:spcPct val="100000"/>
              </a:lnSpc>
              <a:spcBef>
                <a:spcPts val="500"/>
              </a:spcBef>
              <a:spcAft>
                <a:spcPts val="0"/>
              </a:spcAft>
              <a:buClr>
                <a:srgbClr val="58595B"/>
              </a:buClr>
              <a:buSzPts val="1600"/>
              <a:buFont typeface="Arial"/>
              <a:buChar char="•"/>
            </a:pPr>
            <a:r>
              <a:rPr lang="en-US"/>
              <a:t>Images satellite METEOSAT</a:t>
            </a:r>
            <a:endParaRPr/>
          </a:p>
          <a:p>
            <a:pPr indent="-266700" lvl="2" marL="799200" rtl="0" algn="l">
              <a:lnSpc>
                <a:spcPct val="100000"/>
              </a:lnSpc>
              <a:spcBef>
                <a:spcPts val="500"/>
              </a:spcBef>
              <a:spcAft>
                <a:spcPts val="0"/>
              </a:spcAft>
              <a:buClr>
                <a:srgbClr val="58595B"/>
              </a:buClr>
              <a:buSzPts val="1600"/>
              <a:buFont typeface="Arial"/>
              <a:buChar char="•"/>
            </a:pPr>
            <a:r>
              <a:rPr lang="en-US"/>
              <a:t>Fichiers du modèle ECMWF</a:t>
            </a:r>
            <a:endParaRPr/>
          </a:p>
          <a:p>
            <a:pPr indent="-266700" lvl="2" marL="799200" rtl="0" algn="l">
              <a:lnSpc>
                <a:spcPct val="100000"/>
              </a:lnSpc>
              <a:spcBef>
                <a:spcPts val="500"/>
              </a:spcBef>
              <a:spcAft>
                <a:spcPts val="0"/>
              </a:spcAft>
              <a:buClr>
                <a:srgbClr val="58595B"/>
              </a:buClr>
              <a:buSzPts val="1600"/>
              <a:buFont typeface="Arial"/>
              <a:buChar char="•"/>
            </a:pPr>
            <a:r>
              <a:rPr lang="en-US"/>
              <a:t>BUFR Fichiers SYNOP</a:t>
            </a:r>
            <a:endParaRPr/>
          </a:p>
          <a:p>
            <a:pPr indent="-266700" lvl="2" marL="799200" rtl="0" algn="l">
              <a:lnSpc>
                <a:spcPct val="100000"/>
              </a:lnSpc>
              <a:spcBef>
                <a:spcPts val="500"/>
              </a:spcBef>
              <a:spcAft>
                <a:spcPts val="0"/>
              </a:spcAft>
              <a:buClr>
                <a:srgbClr val="58595B"/>
              </a:buClr>
              <a:buSzPts val="1600"/>
              <a:buFont typeface="Arial"/>
              <a:buChar char="•"/>
            </a:pPr>
            <a:r>
              <a:rPr lang="en-US"/>
              <a:t>Fichiers PDF</a:t>
            </a:r>
            <a:endParaRPr/>
          </a:p>
          <a:p>
            <a:pPr indent="-266700" lvl="2" marL="799200" rtl="0" algn="l">
              <a:lnSpc>
                <a:spcPct val="100000"/>
              </a:lnSpc>
              <a:spcBef>
                <a:spcPts val="500"/>
              </a:spcBef>
              <a:spcAft>
                <a:spcPts val="0"/>
              </a:spcAft>
              <a:buClr>
                <a:srgbClr val="58595B"/>
              </a:buClr>
              <a:buSzPts val="1600"/>
              <a:buFont typeface="Arial"/>
              <a:buChar char="•"/>
            </a:pPr>
            <a:r>
              <a:rPr lang="en-US"/>
              <a:t>...</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31"/>
          <p:cNvSpPr txBox="1"/>
          <p:nvPr>
            <p:ph type="title"/>
          </p:nvPr>
        </p:nvSpPr>
        <p:spPr>
          <a:xfrm>
            <a:off x="1043608" y="-1"/>
            <a:ext cx="7560840" cy="702000"/>
          </a:xfrm>
          <a:prstGeom prst="rect">
            <a:avLst/>
          </a:prstGeom>
          <a:noFill/>
          <a:ln>
            <a:noFill/>
          </a:ln>
        </p:spPr>
        <p:txBody>
          <a:bodyPr anchorCtr="0" anchor="b" bIns="45700" lIns="0" spcFirstLastPara="1" rIns="0" wrap="square" tIns="45700">
            <a:normAutofit/>
          </a:bodyPr>
          <a:lstStyle/>
          <a:p>
            <a:pPr indent="0" lvl="0" marL="0" rtl="0" algn="l">
              <a:lnSpc>
                <a:spcPct val="90000"/>
              </a:lnSpc>
              <a:spcBef>
                <a:spcPts val="0"/>
              </a:spcBef>
              <a:spcAft>
                <a:spcPts val="0"/>
              </a:spcAft>
              <a:buClr>
                <a:srgbClr val="58595B"/>
              </a:buClr>
              <a:buSzPts val="2400"/>
              <a:buFont typeface="Arial"/>
              <a:buNone/>
            </a:pPr>
            <a:r>
              <a:rPr lang="en-US"/>
              <a:t>Catégorie de dossier - </a:t>
            </a:r>
            <a:r>
              <a:rPr lang="en-US">
                <a:solidFill>
                  <a:srgbClr val="2A78AA"/>
                </a:solidFill>
              </a:rPr>
              <a:t>Concept</a:t>
            </a:r>
            <a:endParaRPr sz="1400"/>
          </a:p>
        </p:txBody>
      </p:sp>
      <p:sp>
        <p:nvSpPr>
          <p:cNvPr id="354" name="Google Shape;354;p31"/>
          <p:cNvSpPr txBox="1"/>
          <p:nvPr>
            <p:ph idx="1" type="body"/>
          </p:nvPr>
        </p:nvSpPr>
        <p:spPr>
          <a:xfrm>
            <a:off x="539750" y="980728"/>
            <a:ext cx="8352730" cy="5688360"/>
          </a:xfrm>
          <a:prstGeom prst="rect">
            <a:avLst/>
          </a:prstGeom>
          <a:noFill/>
          <a:ln>
            <a:noFill/>
          </a:ln>
        </p:spPr>
        <p:txBody>
          <a:bodyPr anchorCtr="0" anchor="t" bIns="45700" lIns="0" spcFirstLastPara="1" rIns="0" wrap="square" tIns="45700">
            <a:normAutofit lnSpcReduction="20000"/>
          </a:bodyPr>
          <a:lstStyle/>
          <a:p>
            <a:pPr indent="-276225" lvl="0" marL="266700" rtl="0" algn="l">
              <a:lnSpc>
                <a:spcPct val="100000"/>
              </a:lnSpc>
              <a:spcBef>
                <a:spcPts val="0"/>
              </a:spcBef>
              <a:spcAft>
                <a:spcPts val="0"/>
              </a:spcAft>
              <a:buClr>
                <a:srgbClr val="58595B"/>
              </a:buClr>
              <a:buSzPts val="2000"/>
              <a:buFont typeface="Arial"/>
              <a:buChar char="•"/>
            </a:pPr>
            <a:r>
              <a:rPr lang="en-US"/>
              <a:t>Comprendre le concept de catégorie de fichier 🡪 Processus d'ingestion du CIPS-DS</a:t>
            </a:r>
            <a:endParaRPr/>
          </a:p>
          <a:p>
            <a:pPr indent="-149225" lvl="0" marL="266700" rtl="0" algn="l">
              <a:lnSpc>
                <a:spcPct val="100000"/>
              </a:lnSpc>
              <a:spcBef>
                <a:spcPts val="500"/>
              </a:spcBef>
              <a:spcAft>
                <a:spcPts val="0"/>
              </a:spcAft>
              <a:buClr>
                <a:srgbClr val="58595B"/>
              </a:buClr>
              <a:buSzPts val="2000"/>
              <a:buFont typeface="Arial"/>
              <a:buNone/>
            </a:pPr>
            <a:r>
              <a:t/>
            </a:r>
            <a:endParaRPr/>
          </a:p>
          <a:p>
            <a:pPr indent="0" lvl="1" marL="266400" rtl="0" algn="l">
              <a:lnSpc>
                <a:spcPct val="100000"/>
              </a:lnSpc>
              <a:spcBef>
                <a:spcPts val="500"/>
              </a:spcBef>
              <a:spcAft>
                <a:spcPts val="0"/>
              </a:spcAft>
              <a:buClr>
                <a:srgbClr val="2A78AA"/>
              </a:buClr>
              <a:buSzPts val="1800"/>
              <a:buFont typeface="Arial"/>
              <a:buNone/>
            </a:pPr>
            <a:r>
              <a:rPr lang="en-US"/>
              <a:t>1 - Un nouveau fichier est reçu par </a:t>
            </a:r>
            <a:r>
              <a:rPr lang="en-US">
                <a:solidFill>
                  <a:schemeClr val="accent4"/>
                </a:solidFill>
              </a:rPr>
              <a:t>FTP</a:t>
            </a:r>
            <a:endParaRPr/>
          </a:p>
          <a:p>
            <a:pPr indent="0" lvl="1" marL="266400" rtl="0" algn="l">
              <a:lnSpc>
                <a:spcPct val="100000"/>
              </a:lnSpc>
              <a:spcBef>
                <a:spcPts val="500"/>
              </a:spcBef>
              <a:spcAft>
                <a:spcPts val="0"/>
              </a:spcAft>
              <a:buClr>
                <a:srgbClr val="2A78AA"/>
              </a:buClr>
              <a:buSzPts val="1800"/>
              <a:buFont typeface="Arial"/>
              <a:buNone/>
            </a:pPr>
            <a:r>
              <a:rPr lang="en-US"/>
              <a:t>2 - Le fichier est détecté et envoyé au processus d'ingestion du CIPS-DS</a:t>
            </a:r>
            <a:endParaRPr/>
          </a:p>
          <a:p>
            <a:pPr indent="0" lvl="1" marL="266400" rtl="0" algn="l">
              <a:lnSpc>
                <a:spcPct val="100000"/>
              </a:lnSpc>
              <a:spcBef>
                <a:spcPts val="500"/>
              </a:spcBef>
              <a:spcAft>
                <a:spcPts val="0"/>
              </a:spcAft>
              <a:buClr>
                <a:srgbClr val="2A78AA"/>
              </a:buClr>
              <a:buSzPts val="1800"/>
              <a:buFont typeface="Arial"/>
              <a:buNone/>
            </a:pPr>
            <a:r>
              <a:rPr lang="en-US"/>
              <a:t>3 - CIPS-DS “devine” diverses </a:t>
            </a:r>
            <a:r>
              <a:rPr lang="en-US">
                <a:solidFill>
                  <a:schemeClr val="accent4"/>
                </a:solidFill>
              </a:rPr>
              <a:t>métadonnées </a:t>
            </a:r>
            <a:r>
              <a:rPr lang="en-US"/>
              <a:t>sur le fichier, y compris le "</a:t>
            </a:r>
            <a:r>
              <a:rPr lang="en-US">
                <a:solidFill>
                  <a:schemeClr val="accent4"/>
                </a:solidFill>
              </a:rPr>
              <a:t>mimetype</a:t>
            </a:r>
            <a:r>
              <a:rPr lang="en-US"/>
              <a:t>".</a:t>
            </a:r>
            <a:endParaRPr/>
          </a:p>
          <a:p>
            <a:pPr indent="0" lvl="1" marL="266400" rtl="0" algn="l">
              <a:lnSpc>
                <a:spcPct val="100000"/>
              </a:lnSpc>
              <a:spcBef>
                <a:spcPts val="500"/>
              </a:spcBef>
              <a:spcAft>
                <a:spcPts val="0"/>
              </a:spcAft>
              <a:buClr>
                <a:srgbClr val="2A78AA"/>
              </a:buClr>
              <a:buSzPts val="1800"/>
              <a:buFont typeface="Arial"/>
              <a:buNone/>
            </a:pPr>
            <a:r>
              <a:rPr lang="en-US"/>
              <a:t>4 - Le CIPS-DS recherche toutes les catégories de fichiers </a:t>
            </a:r>
            <a:r>
              <a:rPr lang="en-US">
                <a:solidFill>
                  <a:schemeClr val="accent4"/>
                </a:solidFill>
              </a:rPr>
              <a:t>actives </a:t>
            </a:r>
            <a:r>
              <a:rPr lang="en-US"/>
              <a:t>correspondant à ce "</a:t>
            </a:r>
            <a:r>
              <a:rPr lang="en-US">
                <a:solidFill>
                  <a:schemeClr val="accent4"/>
                </a:solidFill>
              </a:rPr>
              <a:t>mimetype</a:t>
            </a:r>
            <a:r>
              <a:rPr lang="en-US"/>
              <a:t>".</a:t>
            </a:r>
            <a:endParaRPr/>
          </a:p>
          <a:p>
            <a:pPr indent="0" lvl="1" marL="266400" rtl="0" algn="l">
              <a:lnSpc>
                <a:spcPct val="100000"/>
              </a:lnSpc>
              <a:spcBef>
                <a:spcPts val="500"/>
              </a:spcBef>
              <a:spcAft>
                <a:spcPts val="0"/>
              </a:spcAft>
              <a:buClr>
                <a:srgbClr val="2A78AA"/>
              </a:buClr>
              <a:buSzPts val="1800"/>
              <a:buFont typeface="Arial"/>
              <a:buNone/>
            </a:pPr>
            <a:r>
              <a:rPr lang="en-US"/>
              <a:t>5 - Parmi ces catégories de fichiers, le CIPS-DS recherche </a:t>
            </a:r>
            <a:r>
              <a:rPr lang="en-US">
                <a:solidFill>
                  <a:schemeClr val="accent4"/>
                </a:solidFill>
              </a:rPr>
              <a:t>la </a:t>
            </a:r>
            <a:r>
              <a:rPr lang="en-US"/>
              <a:t>catégorie de fichiers correspondant aux </a:t>
            </a:r>
            <a:r>
              <a:rPr lang="en-US">
                <a:solidFill>
                  <a:schemeClr val="accent4"/>
                </a:solidFill>
              </a:rPr>
              <a:t>métadonnées </a:t>
            </a:r>
            <a:r>
              <a:rPr lang="en-US"/>
              <a:t>du fichier.</a:t>
            </a:r>
            <a:endParaRPr/>
          </a:p>
          <a:p>
            <a:pPr indent="-274319" lvl="2" marL="799200" rtl="0" algn="l">
              <a:lnSpc>
                <a:spcPct val="100000"/>
              </a:lnSpc>
              <a:spcBef>
                <a:spcPts val="500"/>
              </a:spcBef>
              <a:spcAft>
                <a:spcPts val="0"/>
              </a:spcAft>
              <a:buClr>
                <a:srgbClr val="58595B"/>
              </a:buClr>
              <a:buSzPts val="1600"/>
              <a:buFont typeface="Arial"/>
              <a:buChar char="•"/>
            </a:pPr>
            <a:r>
              <a:rPr lang="en-US"/>
              <a:t>Lorsque plusieurs correspondances sont possibles 🡪, la plus ancienne est sélectionnée et une erreur critique (warning) est enregistrée.</a:t>
            </a:r>
            <a:endParaRPr/>
          </a:p>
          <a:p>
            <a:pPr indent="0" lvl="1" marL="266400" rtl="0" algn="l">
              <a:lnSpc>
                <a:spcPct val="100000"/>
              </a:lnSpc>
              <a:spcBef>
                <a:spcPts val="500"/>
              </a:spcBef>
              <a:spcAft>
                <a:spcPts val="0"/>
              </a:spcAft>
              <a:buClr>
                <a:srgbClr val="2A78AA"/>
              </a:buClr>
              <a:buSzPts val="1800"/>
              <a:buFont typeface="Arial"/>
              <a:buNone/>
            </a:pPr>
            <a:r>
              <a:rPr lang="en-US"/>
              <a:t>6 - Le CIPS-DS </a:t>
            </a:r>
            <a:r>
              <a:rPr lang="en-US">
                <a:solidFill>
                  <a:schemeClr val="accent4"/>
                </a:solidFill>
              </a:rPr>
              <a:t>traite le </a:t>
            </a:r>
            <a:r>
              <a:rPr lang="en-US"/>
              <a:t>dossier</a:t>
            </a:r>
            <a:endParaRPr/>
          </a:p>
          <a:p>
            <a:pPr indent="-274319" lvl="2" marL="799200" rtl="0" algn="l">
              <a:lnSpc>
                <a:spcPct val="100000"/>
              </a:lnSpc>
              <a:spcBef>
                <a:spcPts val="500"/>
              </a:spcBef>
              <a:spcAft>
                <a:spcPts val="0"/>
              </a:spcAft>
              <a:buClr>
                <a:srgbClr val="58595B"/>
              </a:buClr>
              <a:buSzPts val="1600"/>
              <a:buFont typeface="Arial"/>
              <a:buChar char="•"/>
            </a:pPr>
            <a:r>
              <a:rPr lang="en-US"/>
              <a:t>Le "</a:t>
            </a:r>
            <a:r>
              <a:rPr lang="en-US">
                <a:solidFill>
                  <a:schemeClr val="accent4"/>
                </a:solidFill>
              </a:rPr>
              <a:t>flow</a:t>
            </a:r>
            <a:r>
              <a:rPr lang="en-US"/>
              <a:t>" de la catégorie de dossiers</a:t>
            </a:r>
            <a:endParaRPr/>
          </a:p>
          <a:p>
            <a:pPr indent="0" lvl="1" marL="266400" rtl="0" algn="l">
              <a:lnSpc>
                <a:spcPct val="100000"/>
              </a:lnSpc>
              <a:spcBef>
                <a:spcPts val="500"/>
              </a:spcBef>
              <a:spcAft>
                <a:spcPts val="0"/>
              </a:spcAft>
              <a:buClr>
                <a:srgbClr val="2A78AA"/>
              </a:buClr>
              <a:buSzPts val="1800"/>
              <a:buFont typeface="Arial"/>
              <a:buNone/>
            </a:pPr>
            <a:r>
              <a:rPr lang="en-US"/>
              <a:t>7 - CIPS-DS </a:t>
            </a:r>
            <a:r>
              <a:rPr lang="en-US">
                <a:solidFill>
                  <a:schemeClr val="accent4"/>
                </a:solidFill>
              </a:rPr>
              <a:t>stocke </a:t>
            </a:r>
            <a:r>
              <a:rPr lang="en-US"/>
              <a:t>le(s) fichier(s) traité(s) en fonction des paramètres de la catégorie de fichiers.</a:t>
            </a:r>
            <a:endParaRPr/>
          </a:p>
          <a:p>
            <a:pPr indent="-274319" lvl="2" marL="799200" rtl="0" algn="l">
              <a:lnSpc>
                <a:spcPct val="100000"/>
              </a:lnSpc>
              <a:spcBef>
                <a:spcPts val="500"/>
              </a:spcBef>
              <a:spcAft>
                <a:spcPts val="0"/>
              </a:spcAft>
              <a:buClr>
                <a:srgbClr val="58595B"/>
              </a:buClr>
              <a:buSzPts val="1600"/>
              <a:buFont typeface="Arial"/>
              <a:buChar char="•"/>
            </a:pPr>
            <a:r>
              <a:rPr lang="en-US"/>
              <a:t>Le </a:t>
            </a:r>
            <a:r>
              <a:rPr lang="en-US">
                <a:solidFill>
                  <a:schemeClr val="accent4"/>
                </a:solidFill>
              </a:rPr>
              <a:t>”namespace”</a:t>
            </a:r>
            <a:endParaRPr/>
          </a:p>
          <a:p>
            <a:pPr indent="-274319" lvl="2" marL="799200" rtl="0" algn="l">
              <a:lnSpc>
                <a:spcPct val="100000"/>
              </a:lnSpc>
              <a:spcBef>
                <a:spcPts val="500"/>
              </a:spcBef>
              <a:spcAft>
                <a:spcPts val="0"/>
              </a:spcAft>
              <a:buClr>
                <a:srgbClr val="58595B"/>
              </a:buClr>
              <a:buSzPts val="1600"/>
              <a:buFont typeface="Arial"/>
              <a:buChar char="•"/>
            </a:pPr>
            <a:r>
              <a:rPr lang="en-US"/>
              <a:t>Les "</a:t>
            </a:r>
            <a:r>
              <a:rPr lang="en-US">
                <a:solidFill>
                  <a:schemeClr val="accent4"/>
                </a:solidFill>
              </a:rPr>
              <a:t>subset</a:t>
            </a:r>
            <a:r>
              <a:rPr lang="en-US"/>
              <a:t>"</a:t>
            </a:r>
            <a:endParaRPr/>
          </a:p>
          <a:p>
            <a:pPr indent="0" lvl="1" marL="266400" rtl="0" algn="l">
              <a:lnSpc>
                <a:spcPct val="100000"/>
              </a:lnSpc>
              <a:spcBef>
                <a:spcPts val="500"/>
              </a:spcBef>
              <a:spcAft>
                <a:spcPts val="0"/>
              </a:spcAft>
              <a:buClr>
                <a:srgbClr val="2A78AA"/>
              </a:buClr>
              <a:buSzPts val="1800"/>
              <a:buFont typeface="Arial"/>
              <a:buNone/>
            </a:pPr>
            <a:r>
              <a:rPr lang="en-US"/>
              <a:t>8 - Le CIPS-DS supprime les </a:t>
            </a:r>
            <a:r>
              <a:rPr lang="en-US">
                <a:solidFill>
                  <a:schemeClr val="accent4"/>
                </a:solidFill>
              </a:rPr>
              <a:t>anciens </a:t>
            </a:r>
            <a:r>
              <a:rPr lang="en-US"/>
              <a:t>dossiers</a:t>
            </a:r>
            <a:endParaRPr/>
          </a:p>
          <a:p>
            <a:pPr indent="-274319" lvl="2" marL="799200" rtl="0" algn="l">
              <a:lnSpc>
                <a:spcPct val="100000"/>
              </a:lnSpc>
              <a:spcBef>
                <a:spcPts val="500"/>
              </a:spcBef>
              <a:spcAft>
                <a:spcPts val="0"/>
              </a:spcAft>
              <a:buClr>
                <a:srgbClr val="58595B"/>
              </a:buClr>
              <a:buSzPts val="1600"/>
              <a:buFont typeface="Arial"/>
              <a:buChar char="•"/>
            </a:pPr>
            <a:r>
              <a:rPr lang="en-US"/>
              <a:t>La "</a:t>
            </a:r>
            <a:r>
              <a:rPr lang="en-US">
                <a:solidFill>
                  <a:schemeClr val="accent4"/>
                </a:solidFill>
              </a:rPr>
              <a:t>durée de rétention</a:t>
            </a:r>
            <a:r>
              <a:rPr lang="en-US"/>
              <a:t>"</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p32"/>
          <p:cNvSpPr txBox="1"/>
          <p:nvPr>
            <p:ph type="title"/>
          </p:nvPr>
        </p:nvSpPr>
        <p:spPr>
          <a:xfrm>
            <a:off x="1043608" y="-1"/>
            <a:ext cx="7560840" cy="702000"/>
          </a:xfrm>
          <a:prstGeom prst="rect">
            <a:avLst/>
          </a:prstGeom>
          <a:noFill/>
          <a:ln>
            <a:noFill/>
          </a:ln>
        </p:spPr>
        <p:txBody>
          <a:bodyPr anchorCtr="0" anchor="b" bIns="45700" lIns="0" spcFirstLastPara="1" rIns="0" wrap="square" tIns="45700">
            <a:normAutofit/>
          </a:bodyPr>
          <a:lstStyle/>
          <a:p>
            <a:pPr indent="0" lvl="0" marL="0" rtl="0" algn="l">
              <a:lnSpc>
                <a:spcPct val="90000"/>
              </a:lnSpc>
              <a:spcBef>
                <a:spcPts val="0"/>
              </a:spcBef>
              <a:spcAft>
                <a:spcPts val="0"/>
              </a:spcAft>
              <a:buClr>
                <a:srgbClr val="58595B"/>
              </a:buClr>
              <a:buSzPts val="2400"/>
              <a:buFont typeface="Arial"/>
              <a:buNone/>
            </a:pPr>
            <a:r>
              <a:rPr lang="en-US"/>
              <a:t>Catégorie de fichier - </a:t>
            </a:r>
            <a:r>
              <a:rPr lang="en-US">
                <a:solidFill>
                  <a:srgbClr val="2A78AA"/>
                </a:solidFill>
              </a:rPr>
              <a:t>Concept</a:t>
            </a:r>
            <a:endParaRPr sz="1400"/>
          </a:p>
        </p:txBody>
      </p:sp>
      <p:sp>
        <p:nvSpPr>
          <p:cNvPr id="360" name="Google Shape;360;p32"/>
          <p:cNvSpPr txBox="1"/>
          <p:nvPr>
            <p:ph idx="1" type="body"/>
          </p:nvPr>
        </p:nvSpPr>
        <p:spPr>
          <a:xfrm>
            <a:off x="539750" y="980728"/>
            <a:ext cx="8352730" cy="5688360"/>
          </a:xfrm>
          <a:prstGeom prst="rect">
            <a:avLst/>
          </a:prstGeom>
          <a:noFill/>
          <a:ln>
            <a:noFill/>
          </a:ln>
        </p:spPr>
        <p:txBody>
          <a:bodyPr anchorCtr="0" anchor="t" bIns="45700" lIns="0" spcFirstLastPara="1" rIns="0" wrap="square" tIns="45700">
            <a:normAutofit/>
          </a:bodyPr>
          <a:lstStyle/>
          <a:p>
            <a:pPr indent="-139700" lvl="0" marL="266700" rtl="0" algn="l">
              <a:lnSpc>
                <a:spcPct val="100000"/>
              </a:lnSpc>
              <a:spcBef>
                <a:spcPts val="0"/>
              </a:spcBef>
              <a:spcAft>
                <a:spcPts val="0"/>
              </a:spcAft>
              <a:buClr>
                <a:srgbClr val="58595B"/>
              </a:buClr>
              <a:buSzPts val="2000"/>
              <a:buFont typeface="Arial"/>
              <a:buNone/>
            </a:pPr>
            <a:r>
              <a:t/>
            </a:r>
            <a:endParaRPr/>
          </a:p>
          <a:p>
            <a:pPr indent="-266700" lvl="0" marL="266700" rtl="0" algn="l">
              <a:lnSpc>
                <a:spcPct val="100000"/>
              </a:lnSpc>
              <a:spcBef>
                <a:spcPts val="500"/>
              </a:spcBef>
              <a:spcAft>
                <a:spcPts val="0"/>
              </a:spcAft>
              <a:buClr>
                <a:srgbClr val="58595B"/>
              </a:buClr>
              <a:buSzPts val="2000"/>
              <a:buFont typeface="Arial"/>
              <a:buChar char="•"/>
            </a:pPr>
            <a:r>
              <a:rPr lang="en-US"/>
              <a:t>Ainsi, dans une catégorie de fichiers, il y a</a:t>
            </a:r>
            <a:endParaRPr/>
          </a:p>
          <a:p>
            <a:pPr indent="-266400" lvl="1" marL="532800" rtl="0" algn="l">
              <a:lnSpc>
                <a:spcPct val="100000"/>
              </a:lnSpc>
              <a:spcBef>
                <a:spcPts val="500"/>
              </a:spcBef>
              <a:spcAft>
                <a:spcPts val="0"/>
              </a:spcAft>
              <a:buClr>
                <a:srgbClr val="2A78AA"/>
              </a:buClr>
              <a:buSzPts val="1800"/>
              <a:buFont typeface="Arial"/>
              <a:buChar char="•"/>
            </a:pPr>
            <a:r>
              <a:rPr lang="en-US"/>
              <a:t>Un "</a:t>
            </a:r>
            <a:r>
              <a:rPr lang="en-US">
                <a:solidFill>
                  <a:schemeClr val="accent4"/>
                </a:solidFill>
              </a:rPr>
              <a:t>namespace</a:t>
            </a:r>
            <a:r>
              <a:rPr lang="en-US"/>
              <a:t>" unique 🡪 le répertoire de stockage racine</a:t>
            </a:r>
            <a:endParaRPr/>
          </a:p>
          <a:p>
            <a:pPr indent="-152100" lvl="1" marL="532800" rtl="0" algn="l">
              <a:lnSpc>
                <a:spcPct val="100000"/>
              </a:lnSpc>
              <a:spcBef>
                <a:spcPts val="500"/>
              </a:spcBef>
              <a:spcAft>
                <a:spcPts val="0"/>
              </a:spcAft>
              <a:buClr>
                <a:srgbClr val="2A78AA"/>
              </a:buClr>
              <a:buSzPts val="1800"/>
              <a:buFont typeface="Arial"/>
              <a:buNone/>
            </a:pPr>
            <a:r>
              <a:t/>
            </a:r>
            <a:endParaRPr/>
          </a:p>
          <a:p>
            <a:pPr indent="-266400" lvl="1" marL="532800" rtl="0" algn="l">
              <a:lnSpc>
                <a:spcPct val="100000"/>
              </a:lnSpc>
              <a:spcBef>
                <a:spcPts val="500"/>
              </a:spcBef>
              <a:spcAft>
                <a:spcPts val="0"/>
              </a:spcAft>
              <a:buClr>
                <a:srgbClr val="2A78AA"/>
              </a:buClr>
              <a:buSzPts val="1800"/>
              <a:buFont typeface="Arial"/>
              <a:buChar char="•"/>
            </a:pPr>
            <a:r>
              <a:rPr lang="en-US"/>
              <a:t>Paramètres de détection des fichiers (y compris "</a:t>
            </a:r>
            <a:r>
              <a:rPr lang="en-US">
                <a:solidFill>
                  <a:schemeClr val="accent4"/>
                </a:solidFill>
              </a:rPr>
              <a:t>mimetype</a:t>
            </a:r>
            <a:r>
              <a:rPr lang="en-US"/>
              <a:t>") pour correspondre aux fichiers d'entrée des </a:t>
            </a:r>
            <a:r>
              <a:rPr lang="en-US">
                <a:solidFill>
                  <a:schemeClr val="accent4"/>
                </a:solidFill>
              </a:rPr>
              <a:t>métadonnées</a:t>
            </a:r>
            <a:endParaRPr/>
          </a:p>
          <a:p>
            <a:pPr indent="-152100" lvl="1" marL="532800" rtl="0" algn="l">
              <a:lnSpc>
                <a:spcPct val="100000"/>
              </a:lnSpc>
              <a:spcBef>
                <a:spcPts val="500"/>
              </a:spcBef>
              <a:spcAft>
                <a:spcPts val="0"/>
              </a:spcAft>
              <a:buClr>
                <a:srgbClr val="2A78AA"/>
              </a:buClr>
              <a:buSzPts val="1800"/>
              <a:buFont typeface="Arial"/>
              <a:buNone/>
            </a:pPr>
            <a:r>
              <a:t/>
            </a:r>
            <a:endParaRPr/>
          </a:p>
          <a:p>
            <a:pPr indent="-266400" lvl="1" marL="532800" rtl="0" algn="l">
              <a:lnSpc>
                <a:spcPct val="100000"/>
              </a:lnSpc>
              <a:spcBef>
                <a:spcPts val="500"/>
              </a:spcBef>
              <a:spcAft>
                <a:spcPts val="0"/>
              </a:spcAft>
              <a:buClr>
                <a:srgbClr val="2A78AA"/>
              </a:buClr>
              <a:buSzPts val="1800"/>
              <a:buFont typeface="Arial"/>
              <a:buChar char="•"/>
            </a:pPr>
            <a:r>
              <a:rPr lang="en-US"/>
              <a:t>Règles de stockage</a:t>
            </a:r>
            <a:endParaRPr/>
          </a:p>
          <a:p>
            <a:pPr indent="-266700" lvl="2" marL="799200" rtl="0" algn="l">
              <a:lnSpc>
                <a:spcPct val="100000"/>
              </a:lnSpc>
              <a:spcBef>
                <a:spcPts val="500"/>
              </a:spcBef>
              <a:spcAft>
                <a:spcPts val="0"/>
              </a:spcAft>
              <a:buClr>
                <a:srgbClr val="58595B"/>
              </a:buClr>
              <a:buSzPts val="1600"/>
              <a:buFont typeface="Arial"/>
              <a:buChar char="•"/>
            </a:pPr>
            <a:r>
              <a:rPr lang="en-US"/>
              <a:t>Le </a:t>
            </a:r>
            <a:r>
              <a:rPr lang="en-US">
                <a:solidFill>
                  <a:schemeClr val="accent4"/>
                </a:solidFill>
              </a:rPr>
              <a:t>flow </a:t>
            </a:r>
            <a:r>
              <a:rPr lang="en-US"/>
              <a:t>traitement</a:t>
            </a:r>
            <a:endParaRPr/>
          </a:p>
          <a:p>
            <a:pPr indent="-266700" lvl="2" marL="799200" rtl="0" algn="l">
              <a:lnSpc>
                <a:spcPct val="100000"/>
              </a:lnSpc>
              <a:spcBef>
                <a:spcPts val="500"/>
              </a:spcBef>
              <a:spcAft>
                <a:spcPts val="0"/>
              </a:spcAft>
              <a:buClr>
                <a:srgbClr val="58595B"/>
              </a:buClr>
              <a:buSzPts val="1600"/>
              <a:buFont typeface="Arial"/>
              <a:buChar char="•"/>
            </a:pPr>
            <a:r>
              <a:rPr lang="en-US"/>
              <a:t>La </a:t>
            </a:r>
            <a:r>
              <a:rPr lang="en-US">
                <a:solidFill>
                  <a:schemeClr val="accent4"/>
                </a:solidFill>
              </a:rPr>
              <a:t>ou les durée(s) de rétention</a:t>
            </a:r>
            <a:endParaRPr/>
          </a:p>
          <a:p>
            <a:pPr indent="-266700" lvl="2" marL="799200" rtl="0" algn="l">
              <a:lnSpc>
                <a:spcPct val="100000"/>
              </a:lnSpc>
              <a:spcBef>
                <a:spcPts val="500"/>
              </a:spcBef>
              <a:spcAft>
                <a:spcPts val="0"/>
              </a:spcAft>
              <a:buClr>
                <a:srgbClr val="58595B"/>
              </a:buClr>
              <a:buSzPts val="1600"/>
              <a:buFont typeface="Arial"/>
              <a:buChar char="•"/>
            </a:pPr>
            <a:r>
              <a:rPr lang="en-US"/>
              <a:t>Les </a:t>
            </a:r>
            <a:r>
              <a:rPr lang="en-US">
                <a:solidFill>
                  <a:schemeClr val="accent4"/>
                </a:solidFill>
              </a:rPr>
              <a:t>subset</a:t>
            </a:r>
            <a:r>
              <a:rPr lang="en-US">
                <a:solidFill>
                  <a:schemeClr val="accent4"/>
                </a:solidFill>
              </a:rPr>
              <a:t> </a:t>
            </a:r>
            <a:r>
              <a:rPr lang="en-US"/>
              <a:t>optionnels</a:t>
            </a:r>
            <a:endParaRPr/>
          </a:p>
          <a:p>
            <a:pPr indent="-139700" lvl="0" marL="266700" rtl="0" algn="l">
              <a:lnSpc>
                <a:spcPct val="100000"/>
              </a:lnSpc>
              <a:spcBef>
                <a:spcPts val="500"/>
              </a:spcBef>
              <a:spcAft>
                <a:spcPts val="0"/>
              </a:spcAft>
              <a:buClr>
                <a:srgbClr val="58595B"/>
              </a:buClr>
              <a:buSzPts val="2000"/>
              <a:buFont typeface="Arial"/>
              <a:buNone/>
            </a:pPr>
            <a:r>
              <a:t/>
            </a:r>
            <a:endParaRPr>
              <a:solidFill>
                <a:schemeClr val="accent4"/>
              </a:solidFill>
            </a:endParaRPr>
          </a:p>
          <a:p>
            <a:pPr indent="-266700" lvl="0" marL="266700" rtl="0" algn="l">
              <a:lnSpc>
                <a:spcPct val="100000"/>
              </a:lnSpc>
              <a:spcBef>
                <a:spcPts val="500"/>
              </a:spcBef>
              <a:spcAft>
                <a:spcPts val="0"/>
              </a:spcAft>
              <a:buClr>
                <a:srgbClr val="58595B"/>
              </a:buClr>
              <a:buSzPts val="2000"/>
              <a:buFont typeface="Arial"/>
              <a:buChar char="•"/>
            </a:pPr>
            <a:r>
              <a:rPr lang="en-US"/>
              <a:t>Mais qu'est-ce que ce "subset" ?</a:t>
            </a:r>
            <a:endParaRPr/>
          </a:p>
          <a:p>
            <a:pPr indent="-139700" lvl="0" marL="266700" rtl="0" algn="l">
              <a:lnSpc>
                <a:spcPct val="100000"/>
              </a:lnSpc>
              <a:spcBef>
                <a:spcPts val="500"/>
              </a:spcBef>
              <a:spcAft>
                <a:spcPts val="0"/>
              </a:spcAft>
              <a:buClr>
                <a:srgbClr val="58595B"/>
              </a:buClr>
              <a:buSzPts val="2000"/>
              <a:buFont typeface="Arial"/>
              <a:buNone/>
            </a:pPr>
            <a:r>
              <a:t/>
            </a:r>
            <a:endParaRPr>
              <a:solidFill>
                <a:schemeClr val="accent4"/>
              </a:solidFill>
            </a:endParaRPr>
          </a:p>
          <a:p>
            <a:pPr indent="-139700" lvl="0" marL="266700" rtl="0" algn="l">
              <a:lnSpc>
                <a:spcPct val="100000"/>
              </a:lnSpc>
              <a:spcBef>
                <a:spcPts val="500"/>
              </a:spcBef>
              <a:spcAft>
                <a:spcPts val="0"/>
              </a:spcAft>
              <a:buClr>
                <a:srgbClr val="58595B"/>
              </a:buClr>
              <a:buSzPts val="2000"/>
              <a:buFont typeface="Arial"/>
              <a:buNone/>
            </a:pPr>
            <a:r>
              <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33"/>
          <p:cNvSpPr txBox="1"/>
          <p:nvPr>
            <p:ph type="title"/>
          </p:nvPr>
        </p:nvSpPr>
        <p:spPr>
          <a:xfrm>
            <a:off x="2195736" y="1696219"/>
            <a:ext cx="6408712" cy="1300733"/>
          </a:xfrm>
          <a:prstGeom prst="rect">
            <a:avLst/>
          </a:prstGeom>
          <a:noFill/>
          <a:ln>
            <a:noFill/>
          </a:ln>
        </p:spPr>
        <p:txBody>
          <a:bodyPr anchorCtr="0" anchor="b" bIns="45700" lIns="0" spcFirstLastPara="1" rIns="0" wrap="square" tIns="45700">
            <a:normAutofit/>
          </a:bodyPr>
          <a:lstStyle/>
          <a:p>
            <a:pPr indent="0" lvl="0" marL="0" rtl="0" algn="l">
              <a:lnSpc>
                <a:spcPct val="90000"/>
              </a:lnSpc>
              <a:spcBef>
                <a:spcPts val="0"/>
              </a:spcBef>
              <a:spcAft>
                <a:spcPts val="0"/>
              </a:spcAft>
              <a:buClr>
                <a:srgbClr val="58595B"/>
              </a:buClr>
              <a:buSzPts val="2800"/>
              <a:buFont typeface="Arial"/>
              <a:buNone/>
            </a:pPr>
            <a:r>
              <a:rPr lang="en-US"/>
              <a:t>Catégorie de fichiers</a:t>
            </a:r>
            <a:endParaRPr/>
          </a:p>
        </p:txBody>
      </p:sp>
      <p:sp>
        <p:nvSpPr>
          <p:cNvPr id="366" name="Google Shape;366;p33"/>
          <p:cNvSpPr txBox="1"/>
          <p:nvPr>
            <p:ph idx="1" type="body"/>
          </p:nvPr>
        </p:nvSpPr>
        <p:spPr>
          <a:xfrm>
            <a:off x="2915816" y="3219161"/>
            <a:ext cx="5976664" cy="2688849"/>
          </a:xfrm>
          <a:prstGeom prst="rect">
            <a:avLst/>
          </a:prstGeom>
          <a:noFill/>
          <a:ln>
            <a:noFill/>
          </a:ln>
        </p:spPr>
        <p:txBody>
          <a:bodyPr anchorCtr="0" anchor="t" bIns="45700" lIns="0" spcFirstLastPara="1" rIns="0" wrap="square" tIns="45700">
            <a:normAutofit lnSpcReduction="10000"/>
          </a:bodyPr>
          <a:lstStyle/>
          <a:p>
            <a:pPr indent="-298132" lvl="0" marL="285750" rtl="0" algn="l">
              <a:lnSpc>
                <a:spcPct val="110000"/>
              </a:lnSpc>
              <a:spcBef>
                <a:spcPts val="0"/>
              </a:spcBef>
              <a:spcAft>
                <a:spcPts val="0"/>
              </a:spcAft>
              <a:buClr>
                <a:srgbClr val="C6D8F1"/>
              </a:buClr>
              <a:buSzPts val="2600"/>
              <a:buChar char="•"/>
            </a:pPr>
            <a:r>
              <a:rPr lang="en-US">
                <a:solidFill>
                  <a:srgbClr val="C6D8F1"/>
                </a:solidFill>
              </a:rPr>
              <a:t>Concept</a:t>
            </a:r>
            <a:endParaRPr/>
          </a:p>
          <a:p>
            <a:pPr indent="-298132" lvl="0" marL="285750" rtl="0" algn="l">
              <a:lnSpc>
                <a:spcPct val="110000"/>
              </a:lnSpc>
              <a:spcBef>
                <a:spcPts val="500"/>
              </a:spcBef>
              <a:spcAft>
                <a:spcPts val="0"/>
              </a:spcAft>
              <a:buClr>
                <a:srgbClr val="2A78AA"/>
              </a:buClr>
              <a:buSzPts val="2600"/>
              <a:buChar char="•"/>
            </a:pPr>
            <a:r>
              <a:rPr lang="en-US"/>
              <a:t>Les subsets</a:t>
            </a:r>
            <a:endParaRPr/>
          </a:p>
          <a:p>
            <a:pPr indent="-298132" lvl="0" marL="285750" rtl="0" algn="l">
              <a:lnSpc>
                <a:spcPct val="100000"/>
              </a:lnSpc>
              <a:spcBef>
                <a:spcPts val="500"/>
              </a:spcBef>
              <a:spcAft>
                <a:spcPts val="0"/>
              </a:spcAft>
              <a:buClr>
                <a:srgbClr val="C6D8F1"/>
              </a:buClr>
              <a:buSzPts val="2600"/>
              <a:buFont typeface="Arial"/>
              <a:buChar char="•"/>
            </a:pPr>
            <a:r>
              <a:rPr lang="en-US">
                <a:solidFill>
                  <a:srgbClr val="C6D8F1"/>
                </a:solidFill>
              </a:rPr>
              <a:t>Visualisation des catégories de fichiers</a:t>
            </a:r>
            <a:endParaRPr/>
          </a:p>
          <a:p>
            <a:pPr indent="-298132" lvl="0" marL="285750" rtl="0" algn="l">
              <a:lnSpc>
                <a:spcPct val="100000"/>
              </a:lnSpc>
              <a:spcBef>
                <a:spcPts val="500"/>
              </a:spcBef>
              <a:spcAft>
                <a:spcPts val="0"/>
              </a:spcAft>
              <a:buClr>
                <a:srgbClr val="C6D8F1"/>
              </a:buClr>
              <a:buSzPts val="2600"/>
              <a:buFont typeface="Arial"/>
              <a:buChar char="•"/>
            </a:pPr>
            <a:r>
              <a:rPr lang="en-US">
                <a:solidFill>
                  <a:srgbClr val="C6D8F1"/>
                </a:solidFill>
              </a:rPr>
              <a:t>Configuration des catégories de fichiers </a:t>
            </a:r>
            <a:endParaRPr/>
          </a:p>
          <a:p>
            <a:pPr indent="-298132" lvl="0" marL="285750" rtl="0" algn="l">
              <a:lnSpc>
                <a:spcPct val="100000"/>
              </a:lnSpc>
              <a:spcBef>
                <a:spcPts val="500"/>
              </a:spcBef>
              <a:spcAft>
                <a:spcPts val="0"/>
              </a:spcAft>
              <a:buClr>
                <a:srgbClr val="C6D8F1"/>
              </a:buClr>
              <a:buSzPts val="2600"/>
              <a:buFont typeface="Arial"/>
              <a:buChar char="•"/>
            </a:pPr>
            <a:r>
              <a:rPr lang="en-US">
                <a:solidFill>
                  <a:srgbClr val="C6D8F1"/>
                </a:solidFill>
              </a:rPr>
              <a:t>Travaux pratiques</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p34"/>
          <p:cNvSpPr txBox="1"/>
          <p:nvPr>
            <p:ph type="title"/>
          </p:nvPr>
        </p:nvSpPr>
        <p:spPr>
          <a:xfrm>
            <a:off x="1043608" y="-1"/>
            <a:ext cx="7560840" cy="702000"/>
          </a:xfrm>
          <a:prstGeom prst="rect">
            <a:avLst/>
          </a:prstGeom>
          <a:noFill/>
          <a:ln>
            <a:noFill/>
          </a:ln>
        </p:spPr>
        <p:txBody>
          <a:bodyPr anchorCtr="0" anchor="b" bIns="45700" lIns="0" spcFirstLastPara="1" rIns="0" wrap="square" tIns="45700">
            <a:normAutofit/>
          </a:bodyPr>
          <a:lstStyle/>
          <a:p>
            <a:pPr indent="0" lvl="0" marL="0" rtl="0" algn="l">
              <a:lnSpc>
                <a:spcPct val="90000"/>
              </a:lnSpc>
              <a:spcBef>
                <a:spcPts val="0"/>
              </a:spcBef>
              <a:spcAft>
                <a:spcPts val="0"/>
              </a:spcAft>
              <a:buClr>
                <a:srgbClr val="58595B"/>
              </a:buClr>
              <a:buSzPts val="2400"/>
              <a:buFont typeface="Arial"/>
              <a:buNone/>
            </a:pPr>
            <a:r>
              <a:rPr lang="en-US"/>
              <a:t>Catégorie de fichier - </a:t>
            </a:r>
            <a:r>
              <a:rPr lang="en-US">
                <a:solidFill>
                  <a:srgbClr val="2A78AA"/>
                </a:solidFill>
              </a:rPr>
              <a:t>Les subsets</a:t>
            </a:r>
            <a:endParaRPr sz="1400"/>
          </a:p>
        </p:txBody>
      </p:sp>
      <p:sp>
        <p:nvSpPr>
          <p:cNvPr id="372" name="Google Shape;372;p34"/>
          <p:cNvSpPr txBox="1"/>
          <p:nvPr>
            <p:ph idx="1" type="body"/>
          </p:nvPr>
        </p:nvSpPr>
        <p:spPr>
          <a:xfrm>
            <a:off x="539750" y="980728"/>
            <a:ext cx="8352730" cy="5688360"/>
          </a:xfrm>
          <a:prstGeom prst="rect">
            <a:avLst/>
          </a:prstGeom>
          <a:noFill/>
          <a:ln>
            <a:noFill/>
          </a:ln>
        </p:spPr>
        <p:txBody>
          <a:bodyPr anchorCtr="0" anchor="t" bIns="45700" lIns="0" spcFirstLastPara="1" rIns="0" wrap="square" tIns="45700">
            <a:normAutofit/>
          </a:bodyPr>
          <a:lstStyle/>
          <a:p>
            <a:pPr indent="-139700" lvl="0" marL="266700" rtl="0" algn="l">
              <a:lnSpc>
                <a:spcPct val="100000"/>
              </a:lnSpc>
              <a:spcBef>
                <a:spcPts val="0"/>
              </a:spcBef>
              <a:spcAft>
                <a:spcPts val="0"/>
              </a:spcAft>
              <a:buClr>
                <a:srgbClr val="58595B"/>
              </a:buClr>
              <a:buSzPts val="2000"/>
              <a:buFont typeface="Arial"/>
              <a:buNone/>
            </a:pPr>
            <a:r>
              <a:t/>
            </a:r>
            <a:endParaRPr/>
          </a:p>
          <a:p>
            <a:pPr indent="-266700" lvl="0" marL="266700" rtl="0" algn="l">
              <a:lnSpc>
                <a:spcPct val="100000"/>
              </a:lnSpc>
              <a:spcBef>
                <a:spcPts val="500"/>
              </a:spcBef>
              <a:spcAft>
                <a:spcPts val="0"/>
              </a:spcAft>
              <a:buClr>
                <a:srgbClr val="58595B"/>
              </a:buClr>
              <a:buSzPts val="2000"/>
              <a:buFont typeface="Arial"/>
              <a:buChar char="•"/>
            </a:pPr>
            <a:r>
              <a:rPr lang="en-US"/>
              <a:t>Une sorte de petite catégorie de fichiers simplifiée à l'intérieur d'une catégorie de fichiers</a:t>
            </a:r>
            <a:endParaRPr/>
          </a:p>
          <a:p>
            <a:pPr indent="-266400" lvl="1" marL="532800" rtl="0" algn="l">
              <a:lnSpc>
                <a:spcPct val="100000"/>
              </a:lnSpc>
              <a:spcBef>
                <a:spcPts val="500"/>
              </a:spcBef>
              <a:spcAft>
                <a:spcPts val="0"/>
              </a:spcAft>
              <a:buClr>
                <a:srgbClr val="2A78AA"/>
              </a:buClr>
              <a:buSzPts val="1800"/>
              <a:buFont typeface="Arial"/>
              <a:buChar char="•"/>
            </a:pPr>
            <a:r>
              <a:rPr lang="en-US"/>
              <a:t>Pour ajuster la durée de rétention </a:t>
            </a:r>
            <a:endParaRPr/>
          </a:p>
          <a:p>
            <a:pPr indent="-266400" lvl="1" marL="532800" rtl="0" algn="l">
              <a:lnSpc>
                <a:spcPct val="100000"/>
              </a:lnSpc>
              <a:spcBef>
                <a:spcPts val="500"/>
              </a:spcBef>
              <a:spcAft>
                <a:spcPts val="0"/>
              </a:spcAft>
              <a:buClr>
                <a:srgbClr val="2A78AA"/>
              </a:buClr>
              <a:buSzPts val="1800"/>
              <a:buFont typeface="Arial"/>
              <a:buChar char="•"/>
            </a:pPr>
            <a:r>
              <a:rPr lang="en-US"/>
              <a:t>Filtrer les données d'entrée (supprimer les données inutiles)</a:t>
            </a:r>
            <a:endParaRPr/>
          </a:p>
          <a:p>
            <a:pPr indent="-266400" lvl="1" marL="532800" rtl="0" algn="l">
              <a:lnSpc>
                <a:spcPct val="100000"/>
              </a:lnSpc>
              <a:spcBef>
                <a:spcPts val="500"/>
              </a:spcBef>
              <a:spcAft>
                <a:spcPts val="0"/>
              </a:spcAft>
              <a:buClr>
                <a:srgbClr val="2A78AA"/>
              </a:buClr>
              <a:buSzPts val="1800"/>
              <a:buFont typeface="Arial"/>
              <a:buChar char="•"/>
            </a:pPr>
            <a:r>
              <a:rPr lang="en-US"/>
              <a:t>Pour changer de format de fichier</a:t>
            </a:r>
            <a:endParaRPr/>
          </a:p>
          <a:p>
            <a:pPr indent="-266400" lvl="1" marL="532800" rtl="0" algn="l">
              <a:lnSpc>
                <a:spcPct val="100000"/>
              </a:lnSpc>
              <a:spcBef>
                <a:spcPts val="500"/>
              </a:spcBef>
              <a:spcAft>
                <a:spcPts val="0"/>
              </a:spcAft>
              <a:buClr>
                <a:srgbClr val="2A78AA"/>
              </a:buClr>
              <a:buSzPts val="1800"/>
              <a:buFont typeface="Arial"/>
              <a:buChar char="•"/>
            </a:pPr>
            <a:r>
              <a:rPr lang="en-US"/>
              <a:t>Séparer les fichiers en fonction de leurs en-têtes OMM</a:t>
            </a:r>
            <a:endParaRPr/>
          </a:p>
          <a:p>
            <a:pPr indent="-266400" lvl="1" marL="532800" rtl="0" algn="l">
              <a:lnSpc>
                <a:spcPct val="100000"/>
              </a:lnSpc>
              <a:spcBef>
                <a:spcPts val="500"/>
              </a:spcBef>
              <a:spcAft>
                <a:spcPts val="0"/>
              </a:spcAft>
              <a:buClr>
                <a:srgbClr val="2A78AA"/>
              </a:buClr>
              <a:buSzPts val="1800"/>
              <a:buFont typeface="Arial"/>
              <a:buChar char="•"/>
            </a:pPr>
            <a:r>
              <a:rPr lang="en-US"/>
              <a:t>...</a:t>
            </a:r>
            <a:endParaRPr/>
          </a:p>
          <a:p>
            <a:pPr indent="-139700" lvl="0" marL="266700" rtl="0" algn="l">
              <a:lnSpc>
                <a:spcPct val="100000"/>
              </a:lnSpc>
              <a:spcBef>
                <a:spcPts val="500"/>
              </a:spcBef>
              <a:spcAft>
                <a:spcPts val="0"/>
              </a:spcAft>
              <a:buClr>
                <a:srgbClr val="58595B"/>
              </a:buClr>
              <a:buSzPts val="2000"/>
              <a:buFont typeface="Arial"/>
              <a:buNone/>
            </a:pPr>
            <a:r>
              <a:t/>
            </a:r>
            <a:endParaRPr>
              <a:highlight>
                <a:srgbClr val="FFFF00"/>
              </a:highlight>
            </a:endParaRPr>
          </a:p>
          <a:p>
            <a:pPr indent="-266700" lvl="0" marL="266700" rtl="0" algn="l">
              <a:lnSpc>
                <a:spcPct val="100000"/>
              </a:lnSpc>
              <a:spcBef>
                <a:spcPts val="500"/>
              </a:spcBef>
              <a:spcAft>
                <a:spcPts val="0"/>
              </a:spcAft>
              <a:buClr>
                <a:srgbClr val="58595B"/>
              </a:buClr>
              <a:buSzPts val="2000"/>
              <a:buFont typeface="Arial"/>
              <a:buChar char="•"/>
            </a:pPr>
            <a:r>
              <a:rPr lang="en-US"/>
              <a:t>Exemples de cas d'utilisation basés sur les données du modèle WRF</a:t>
            </a:r>
            <a:endParaRPr/>
          </a:p>
          <a:p>
            <a:pPr indent="-266400" lvl="1" marL="532800" rtl="0" algn="l">
              <a:lnSpc>
                <a:spcPct val="100000"/>
              </a:lnSpc>
              <a:spcBef>
                <a:spcPts val="500"/>
              </a:spcBef>
              <a:spcAft>
                <a:spcPts val="0"/>
              </a:spcAft>
              <a:buClr>
                <a:srgbClr val="2A78AA"/>
              </a:buClr>
              <a:buSzPts val="1800"/>
              <a:buFont typeface="Arial"/>
              <a:buChar char="•"/>
            </a:pPr>
            <a:r>
              <a:rPr lang="en-US"/>
              <a:t>Apprentissage IBF : 2 ans de ~20 paramètres au format NetCDF</a:t>
            </a:r>
            <a:endParaRPr/>
          </a:p>
          <a:p>
            <a:pPr indent="-266400" lvl="1" marL="532800" rtl="0" algn="l">
              <a:lnSpc>
                <a:spcPct val="100000"/>
              </a:lnSpc>
              <a:spcBef>
                <a:spcPts val="500"/>
              </a:spcBef>
              <a:spcAft>
                <a:spcPts val="0"/>
              </a:spcAft>
              <a:buClr>
                <a:srgbClr val="2A78AA"/>
              </a:buClr>
              <a:buSzPts val="1800"/>
              <a:buFont typeface="Arial"/>
              <a:buChar char="•"/>
            </a:pPr>
            <a:r>
              <a:rPr lang="en-US"/>
              <a:t>Initialisation IBF : quelques exécutions du modèle complet au format NetCDF</a:t>
            </a:r>
            <a:endParaRPr/>
          </a:p>
          <a:p>
            <a:pPr indent="-266400" lvl="1" marL="532800" rtl="0" algn="l">
              <a:lnSpc>
                <a:spcPct val="100000"/>
              </a:lnSpc>
              <a:spcBef>
                <a:spcPts val="500"/>
              </a:spcBef>
              <a:spcAft>
                <a:spcPts val="0"/>
              </a:spcAft>
              <a:buClr>
                <a:srgbClr val="2A78AA"/>
              </a:buClr>
              <a:buSzPts val="1800"/>
              <a:buFont typeface="Arial"/>
              <a:buChar char="•"/>
            </a:pPr>
            <a:r>
              <a:rPr lang="en-US"/>
              <a:t>Notation du modèle : 1 an de ~5 paramètres au format GRIB</a:t>
            </a:r>
            <a:endParaRPr/>
          </a:p>
          <a:p>
            <a:pPr indent="-266400" lvl="1" marL="532800" rtl="0" algn="l">
              <a:lnSpc>
                <a:spcPct val="100000"/>
              </a:lnSpc>
              <a:spcBef>
                <a:spcPts val="500"/>
              </a:spcBef>
              <a:spcAft>
                <a:spcPts val="0"/>
              </a:spcAft>
              <a:buClr>
                <a:srgbClr val="2A78AA"/>
              </a:buClr>
              <a:buSzPts val="1800"/>
              <a:buFont typeface="Arial"/>
              <a:buChar char="•"/>
            </a:pPr>
            <a:r>
              <a:rPr lang="en-US"/>
              <a:t>Série temporelle : plusieurs mois de ~5 paramètres en mode "réanalyse" au format NetCDF</a:t>
            </a:r>
            <a:endParaRPr>
              <a:highlight>
                <a:srgbClr val="FFFF00"/>
              </a:highlight>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p35"/>
          <p:cNvSpPr txBox="1"/>
          <p:nvPr>
            <p:ph type="title"/>
          </p:nvPr>
        </p:nvSpPr>
        <p:spPr>
          <a:xfrm>
            <a:off x="1043608" y="-1"/>
            <a:ext cx="7560840" cy="702000"/>
          </a:xfrm>
          <a:prstGeom prst="rect">
            <a:avLst/>
          </a:prstGeom>
          <a:noFill/>
          <a:ln>
            <a:noFill/>
          </a:ln>
        </p:spPr>
        <p:txBody>
          <a:bodyPr anchorCtr="0" anchor="b" bIns="45700" lIns="0" spcFirstLastPara="1" rIns="0" wrap="square" tIns="45700">
            <a:normAutofit/>
          </a:bodyPr>
          <a:lstStyle/>
          <a:p>
            <a:pPr indent="0" lvl="0" marL="0" rtl="0" algn="l">
              <a:lnSpc>
                <a:spcPct val="90000"/>
              </a:lnSpc>
              <a:spcBef>
                <a:spcPts val="0"/>
              </a:spcBef>
              <a:spcAft>
                <a:spcPts val="0"/>
              </a:spcAft>
              <a:buClr>
                <a:srgbClr val="58595B"/>
              </a:buClr>
              <a:buSzPts val="2400"/>
              <a:buFont typeface="Arial"/>
              <a:buNone/>
            </a:pPr>
            <a:r>
              <a:rPr lang="en-US"/>
              <a:t>Catégorie de fichier - </a:t>
            </a:r>
            <a:r>
              <a:rPr lang="en-US">
                <a:solidFill>
                  <a:srgbClr val="2A78AA"/>
                </a:solidFill>
              </a:rPr>
              <a:t>Les subsets</a:t>
            </a:r>
            <a:endParaRPr sz="1400"/>
          </a:p>
        </p:txBody>
      </p:sp>
      <p:sp>
        <p:nvSpPr>
          <p:cNvPr id="378" name="Google Shape;378;p35"/>
          <p:cNvSpPr txBox="1"/>
          <p:nvPr>
            <p:ph idx="1" type="body"/>
          </p:nvPr>
        </p:nvSpPr>
        <p:spPr>
          <a:xfrm>
            <a:off x="539750" y="980728"/>
            <a:ext cx="8352730" cy="5688360"/>
          </a:xfrm>
          <a:prstGeom prst="rect">
            <a:avLst/>
          </a:prstGeom>
          <a:noFill/>
          <a:ln>
            <a:noFill/>
          </a:ln>
        </p:spPr>
        <p:txBody>
          <a:bodyPr anchorCtr="0" anchor="t" bIns="45700" lIns="0" spcFirstLastPara="1" rIns="0" wrap="square" tIns="45700">
            <a:normAutofit/>
          </a:bodyPr>
          <a:lstStyle/>
          <a:p>
            <a:pPr indent="-139700" lvl="0" marL="266700" rtl="0" algn="l">
              <a:lnSpc>
                <a:spcPct val="100000"/>
              </a:lnSpc>
              <a:spcBef>
                <a:spcPts val="0"/>
              </a:spcBef>
              <a:spcAft>
                <a:spcPts val="0"/>
              </a:spcAft>
              <a:buClr>
                <a:srgbClr val="58595B"/>
              </a:buClr>
              <a:buSzPts val="2000"/>
              <a:buFont typeface="Arial"/>
              <a:buNone/>
            </a:pPr>
            <a:r>
              <a:t/>
            </a:r>
            <a:endParaRPr/>
          </a:p>
          <a:p>
            <a:pPr indent="-266700" lvl="0" marL="266700" rtl="0" algn="l">
              <a:lnSpc>
                <a:spcPct val="100000"/>
              </a:lnSpc>
              <a:spcBef>
                <a:spcPts val="500"/>
              </a:spcBef>
              <a:spcAft>
                <a:spcPts val="0"/>
              </a:spcAft>
              <a:buClr>
                <a:srgbClr val="58595B"/>
              </a:buClr>
              <a:buSzPts val="2000"/>
              <a:buFont typeface="Arial"/>
              <a:buChar char="•"/>
            </a:pPr>
            <a:r>
              <a:rPr lang="en-US"/>
              <a:t>Eh bien ... la plupart du temps, il s'agit d'une configuration avancée </a:t>
            </a:r>
            <a:r>
              <a:rPr lang="en-US" strike="sngStrike"/>
              <a:t>inutile </a:t>
            </a:r>
            <a:r>
              <a:rPr lang="en-US"/>
              <a:t>...</a:t>
            </a:r>
            <a:endParaRPr/>
          </a:p>
          <a:p>
            <a:pPr indent="-266400" lvl="1" marL="532800" rtl="0" algn="l">
              <a:lnSpc>
                <a:spcPct val="100000"/>
              </a:lnSpc>
              <a:spcBef>
                <a:spcPts val="500"/>
              </a:spcBef>
              <a:spcAft>
                <a:spcPts val="0"/>
              </a:spcAft>
              <a:buClr>
                <a:srgbClr val="2A78AA"/>
              </a:buClr>
              <a:buSzPts val="1800"/>
              <a:buFont typeface="Arial"/>
              <a:buChar char="•"/>
            </a:pPr>
            <a:r>
              <a:rPr lang="en-US"/>
              <a:t>Sauf ... lorsque vous avez des </a:t>
            </a:r>
            <a:r>
              <a:rPr lang="en-US">
                <a:solidFill>
                  <a:schemeClr val="accent4"/>
                </a:solidFill>
              </a:rPr>
              <a:t>règles de filtrage </a:t>
            </a:r>
            <a:r>
              <a:rPr lang="en-US"/>
              <a:t>complexes </a:t>
            </a:r>
            <a:r>
              <a:rPr lang="en-US">
                <a:solidFill>
                  <a:schemeClr val="accent4"/>
                </a:solidFill>
              </a:rPr>
              <a:t>et une durée de rétention.</a:t>
            </a:r>
            <a:endParaRPr/>
          </a:p>
          <a:p>
            <a:pPr indent="-266700" lvl="2" marL="799200" rtl="0" algn="l">
              <a:lnSpc>
                <a:spcPct val="100000"/>
              </a:lnSpc>
              <a:spcBef>
                <a:spcPts val="500"/>
              </a:spcBef>
              <a:spcAft>
                <a:spcPts val="0"/>
              </a:spcAft>
              <a:buClr>
                <a:srgbClr val="58595B"/>
              </a:buClr>
              <a:buSzPts val="1600"/>
              <a:buFont typeface="Arial"/>
              <a:buChar char="•"/>
            </a:pPr>
            <a:r>
              <a:rPr lang="en-US"/>
              <a:t>La </a:t>
            </a:r>
            <a:r>
              <a:rPr lang="en-US">
                <a:solidFill>
                  <a:schemeClr val="accent4"/>
                </a:solidFill>
              </a:rPr>
              <a:t>politique de rétention </a:t>
            </a:r>
            <a:r>
              <a:rPr lang="en-US"/>
              <a:t>!</a:t>
            </a:r>
            <a:endParaRPr/>
          </a:p>
          <a:p>
            <a:pPr indent="-139700" lvl="0" marL="266700" rtl="0" algn="l">
              <a:lnSpc>
                <a:spcPct val="100000"/>
              </a:lnSpc>
              <a:spcBef>
                <a:spcPts val="500"/>
              </a:spcBef>
              <a:spcAft>
                <a:spcPts val="0"/>
              </a:spcAft>
              <a:buClr>
                <a:srgbClr val="58595B"/>
              </a:buClr>
              <a:buSzPts val="2000"/>
              <a:buFont typeface="Arial"/>
              <a:buNone/>
            </a:pPr>
            <a:r>
              <a:t/>
            </a:r>
            <a:endParaRPr/>
          </a:p>
          <a:p>
            <a:pPr indent="-266700" lvl="0" marL="266700" rtl="0" algn="l">
              <a:lnSpc>
                <a:spcPct val="100000"/>
              </a:lnSpc>
              <a:spcBef>
                <a:spcPts val="500"/>
              </a:spcBef>
              <a:spcAft>
                <a:spcPts val="0"/>
              </a:spcAft>
              <a:buClr>
                <a:srgbClr val="58595B"/>
              </a:buClr>
              <a:buSzPts val="2000"/>
              <a:buFont typeface="Arial"/>
              <a:buChar char="•"/>
            </a:pPr>
            <a:r>
              <a:rPr lang="en-US"/>
              <a:t>Il s'agit donc d'une obligation.</a:t>
            </a:r>
            <a:endParaRPr/>
          </a:p>
          <a:p>
            <a:pPr indent="-139700" lvl="0" marL="266700" rtl="0" algn="l">
              <a:lnSpc>
                <a:spcPct val="100000"/>
              </a:lnSpc>
              <a:spcBef>
                <a:spcPts val="500"/>
              </a:spcBef>
              <a:spcAft>
                <a:spcPts val="0"/>
              </a:spcAft>
              <a:buClr>
                <a:srgbClr val="58595B"/>
              </a:buClr>
              <a:buSzPts val="2000"/>
              <a:buFont typeface="Arial"/>
              <a:buNone/>
            </a:pPr>
            <a:r>
              <a:t/>
            </a:r>
            <a:endParaRPr/>
          </a:p>
          <a:p>
            <a:pPr indent="-266700" lvl="0" marL="266700" rtl="0" algn="l">
              <a:lnSpc>
                <a:spcPct val="100000"/>
              </a:lnSpc>
              <a:spcBef>
                <a:spcPts val="500"/>
              </a:spcBef>
              <a:spcAft>
                <a:spcPts val="0"/>
              </a:spcAft>
              <a:buClr>
                <a:srgbClr val="58595B"/>
              </a:buClr>
              <a:buSzPts val="2000"/>
              <a:buFont typeface="Arial"/>
              <a:buChar char="•"/>
            </a:pPr>
            <a:r>
              <a:rPr lang="en-US"/>
              <a:t>Depuis la version 5.5, chaque catégorie de fichier a au moins un sous-ensemble "all".</a:t>
            </a:r>
            <a:endParaRPr/>
          </a:p>
          <a:p>
            <a:pPr indent="-266700" lvl="2" marL="799200" rtl="0" algn="l">
              <a:lnSpc>
                <a:spcPct val="100000"/>
              </a:lnSpc>
              <a:spcBef>
                <a:spcPts val="500"/>
              </a:spcBef>
              <a:spcAft>
                <a:spcPts val="0"/>
              </a:spcAft>
              <a:buClr>
                <a:srgbClr val="58595B"/>
              </a:buClr>
              <a:buSzPts val="1600"/>
              <a:buFont typeface="Arial"/>
              <a:buChar char="•"/>
            </a:pPr>
            <a:r>
              <a:rPr lang="en-US"/>
              <a:t>Le chemin de stockage est ainsi homogénéisé </a:t>
            </a:r>
            <a:endParaRPr/>
          </a:p>
          <a:p>
            <a:pPr indent="-152100" lvl="1" marL="532800" rtl="0" algn="l">
              <a:lnSpc>
                <a:spcPct val="100000"/>
              </a:lnSpc>
              <a:spcBef>
                <a:spcPts val="500"/>
              </a:spcBef>
              <a:spcAft>
                <a:spcPts val="0"/>
              </a:spcAft>
              <a:buClr>
                <a:srgbClr val="2A78AA"/>
              </a:buClr>
              <a:buSzPts val="1800"/>
              <a:buFont typeface="Arial"/>
              <a:buNone/>
            </a:pPr>
            <a:r>
              <a:t/>
            </a:r>
            <a:endParaRPr/>
          </a:p>
          <a:p>
            <a:pPr indent="0" lvl="0" marL="0" rtl="0" algn="l">
              <a:lnSpc>
                <a:spcPct val="100000"/>
              </a:lnSpc>
              <a:spcBef>
                <a:spcPts val="500"/>
              </a:spcBef>
              <a:spcAft>
                <a:spcPts val="0"/>
              </a:spcAft>
              <a:buClr>
                <a:srgbClr val="58595B"/>
              </a:buClr>
              <a:buSzPts val="1800"/>
              <a:buFont typeface="Courier New"/>
              <a:buNone/>
            </a:pPr>
            <a:r>
              <a:rPr lang="en-US" sz="1800">
                <a:latin typeface="Courier New"/>
                <a:ea typeface="Courier New"/>
                <a:cs typeface="Courier New"/>
                <a:sym typeface="Courier New"/>
              </a:rPr>
              <a:t>{namespace}/{subset}/{format}/{chemin de la date}/{nom du fichier original}</a:t>
            </a:r>
            <a:endParaRPr/>
          </a:p>
          <a:p>
            <a:pPr indent="-139700" lvl="0" marL="266700" rtl="0" algn="l">
              <a:lnSpc>
                <a:spcPct val="100000"/>
              </a:lnSpc>
              <a:spcBef>
                <a:spcPts val="500"/>
              </a:spcBef>
              <a:spcAft>
                <a:spcPts val="0"/>
              </a:spcAft>
              <a:buClr>
                <a:srgbClr val="58595B"/>
              </a:buClr>
              <a:buSzPts val="2000"/>
              <a:buFont typeface="Arial"/>
              <a:buNone/>
            </a:pPr>
            <a:r>
              <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p36"/>
          <p:cNvSpPr txBox="1"/>
          <p:nvPr>
            <p:ph type="title"/>
          </p:nvPr>
        </p:nvSpPr>
        <p:spPr>
          <a:xfrm>
            <a:off x="2195736" y="1696219"/>
            <a:ext cx="6408712" cy="1300733"/>
          </a:xfrm>
          <a:prstGeom prst="rect">
            <a:avLst/>
          </a:prstGeom>
          <a:noFill/>
          <a:ln>
            <a:noFill/>
          </a:ln>
        </p:spPr>
        <p:txBody>
          <a:bodyPr anchorCtr="0" anchor="b" bIns="45700" lIns="0" spcFirstLastPara="1" rIns="0" wrap="square" tIns="45700">
            <a:normAutofit/>
          </a:bodyPr>
          <a:lstStyle/>
          <a:p>
            <a:pPr indent="0" lvl="0" marL="0" rtl="0" algn="l">
              <a:lnSpc>
                <a:spcPct val="90000"/>
              </a:lnSpc>
              <a:spcBef>
                <a:spcPts val="0"/>
              </a:spcBef>
              <a:spcAft>
                <a:spcPts val="0"/>
              </a:spcAft>
              <a:buClr>
                <a:srgbClr val="58595B"/>
              </a:buClr>
              <a:buSzPts val="2800"/>
              <a:buFont typeface="Arial"/>
              <a:buNone/>
            </a:pPr>
            <a:r>
              <a:rPr lang="en-US"/>
              <a:t>Catégorie de dossier</a:t>
            </a:r>
            <a:endParaRPr/>
          </a:p>
        </p:txBody>
      </p:sp>
      <p:sp>
        <p:nvSpPr>
          <p:cNvPr id="384" name="Google Shape;384;p36"/>
          <p:cNvSpPr txBox="1"/>
          <p:nvPr>
            <p:ph idx="1" type="body"/>
          </p:nvPr>
        </p:nvSpPr>
        <p:spPr>
          <a:xfrm>
            <a:off x="2915816" y="3219161"/>
            <a:ext cx="5976664" cy="2688849"/>
          </a:xfrm>
          <a:prstGeom prst="rect">
            <a:avLst/>
          </a:prstGeom>
          <a:noFill/>
          <a:ln>
            <a:noFill/>
          </a:ln>
        </p:spPr>
        <p:txBody>
          <a:bodyPr anchorCtr="0" anchor="t" bIns="45700" lIns="0" spcFirstLastPara="1" rIns="0" wrap="square" tIns="45700">
            <a:normAutofit fontScale="92500"/>
          </a:bodyPr>
          <a:lstStyle/>
          <a:p>
            <a:pPr indent="-285750" lvl="0" marL="285750" rtl="0" algn="l">
              <a:lnSpc>
                <a:spcPct val="100000"/>
              </a:lnSpc>
              <a:spcBef>
                <a:spcPts val="0"/>
              </a:spcBef>
              <a:spcAft>
                <a:spcPts val="0"/>
              </a:spcAft>
              <a:buClr>
                <a:srgbClr val="C6D8F1"/>
              </a:buClr>
              <a:buSzPct val="100000"/>
              <a:buFont typeface="Arial"/>
              <a:buChar char="•"/>
            </a:pPr>
            <a:r>
              <a:rPr lang="en-US">
                <a:solidFill>
                  <a:srgbClr val="C6D8F1"/>
                </a:solidFill>
              </a:rPr>
              <a:t>Concept</a:t>
            </a:r>
            <a:endParaRPr/>
          </a:p>
          <a:p>
            <a:pPr indent="-285750" lvl="0" marL="285750" rtl="0" algn="l">
              <a:lnSpc>
                <a:spcPct val="100000"/>
              </a:lnSpc>
              <a:spcBef>
                <a:spcPts val="500"/>
              </a:spcBef>
              <a:spcAft>
                <a:spcPts val="0"/>
              </a:spcAft>
              <a:buClr>
                <a:srgbClr val="C6D8F1"/>
              </a:buClr>
              <a:buSzPct val="100000"/>
              <a:buFont typeface="Arial"/>
              <a:buChar char="•"/>
            </a:pPr>
            <a:r>
              <a:rPr lang="en-US">
                <a:solidFill>
                  <a:srgbClr val="C6D8F1"/>
                </a:solidFill>
              </a:rPr>
              <a:t>Les sous-ensembles</a:t>
            </a:r>
            <a:endParaRPr/>
          </a:p>
          <a:p>
            <a:pPr indent="-285750" lvl="0" marL="285750" rtl="0" algn="l">
              <a:lnSpc>
                <a:spcPct val="100000"/>
              </a:lnSpc>
              <a:spcBef>
                <a:spcPts val="500"/>
              </a:spcBef>
              <a:spcAft>
                <a:spcPts val="0"/>
              </a:spcAft>
              <a:buClr>
                <a:srgbClr val="2A78AA"/>
              </a:buClr>
              <a:buSzPct val="100000"/>
              <a:buFont typeface="Arial"/>
              <a:buChar char="•"/>
            </a:pPr>
            <a:r>
              <a:rPr lang="en-US"/>
              <a:t>Visualisation des catégories de fichiers</a:t>
            </a:r>
            <a:endParaRPr/>
          </a:p>
          <a:p>
            <a:pPr indent="-285750" lvl="0" marL="285750" rtl="0" algn="l">
              <a:lnSpc>
                <a:spcPct val="100000"/>
              </a:lnSpc>
              <a:spcBef>
                <a:spcPts val="500"/>
              </a:spcBef>
              <a:spcAft>
                <a:spcPts val="0"/>
              </a:spcAft>
              <a:buClr>
                <a:srgbClr val="C6D8F1"/>
              </a:buClr>
              <a:buSzPct val="100000"/>
              <a:buFont typeface="Arial"/>
              <a:buChar char="•"/>
            </a:pPr>
            <a:r>
              <a:rPr lang="en-US">
                <a:solidFill>
                  <a:srgbClr val="C6D8F1"/>
                </a:solidFill>
              </a:rPr>
              <a:t>Configuration des catégories de fichiers </a:t>
            </a:r>
            <a:endParaRPr/>
          </a:p>
          <a:p>
            <a:pPr indent="-285750" lvl="0" marL="285750" rtl="0" algn="l">
              <a:lnSpc>
                <a:spcPct val="100000"/>
              </a:lnSpc>
              <a:spcBef>
                <a:spcPts val="500"/>
              </a:spcBef>
              <a:spcAft>
                <a:spcPts val="0"/>
              </a:spcAft>
              <a:buClr>
                <a:srgbClr val="C6D8F1"/>
              </a:buClr>
              <a:buSzPct val="100000"/>
              <a:buFont typeface="Arial"/>
              <a:buChar char="•"/>
            </a:pPr>
            <a:r>
              <a:rPr lang="en-US">
                <a:solidFill>
                  <a:srgbClr val="C6D8F1"/>
                </a:solidFill>
              </a:rPr>
              <a:t>Travaux pratiques</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p37"/>
          <p:cNvSpPr txBox="1"/>
          <p:nvPr>
            <p:ph type="title"/>
          </p:nvPr>
        </p:nvSpPr>
        <p:spPr>
          <a:xfrm>
            <a:off x="1043608" y="-1"/>
            <a:ext cx="7560840" cy="702000"/>
          </a:xfrm>
          <a:prstGeom prst="rect">
            <a:avLst/>
          </a:prstGeom>
          <a:noFill/>
          <a:ln>
            <a:noFill/>
          </a:ln>
        </p:spPr>
        <p:txBody>
          <a:bodyPr anchorCtr="0" anchor="b" bIns="45700" lIns="0" spcFirstLastPara="1" rIns="0" wrap="square" tIns="45700">
            <a:normAutofit fontScale="90000"/>
          </a:bodyPr>
          <a:lstStyle/>
          <a:p>
            <a:pPr indent="0" lvl="0" marL="0" rtl="0" algn="l">
              <a:lnSpc>
                <a:spcPct val="90000"/>
              </a:lnSpc>
              <a:spcBef>
                <a:spcPts val="0"/>
              </a:spcBef>
              <a:spcAft>
                <a:spcPts val="0"/>
              </a:spcAft>
              <a:buClr>
                <a:srgbClr val="58595B"/>
              </a:buClr>
              <a:buSzPct val="171428"/>
              <a:buFont typeface="Arial"/>
              <a:buNone/>
            </a:pPr>
            <a:r>
              <a:rPr lang="en-US"/>
              <a:t>Catégorie de fichier - </a:t>
            </a:r>
            <a:r>
              <a:rPr lang="en-US">
                <a:solidFill>
                  <a:srgbClr val="2A78AA"/>
                </a:solidFill>
              </a:rPr>
              <a:t>Visualisation de la catégorie de fichier</a:t>
            </a:r>
            <a:endParaRPr sz="1400"/>
          </a:p>
        </p:txBody>
      </p:sp>
      <p:sp>
        <p:nvSpPr>
          <p:cNvPr id="390" name="Google Shape;390;p37"/>
          <p:cNvSpPr txBox="1"/>
          <p:nvPr>
            <p:ph idx="1" type="body"/>
          </p:nvPr>
        </p:nvSpPr>
        <p:spPr>
          <a:xfrm>
            <a:off x="539750" y="980728"/>
            <a:ext cx="8352730" cy="5688360"/>
          </a:xfrm>
          <a:prstGeom prst="rect">
            <a:avLst/>
          </a:prstGeom>
          <a:noFill/>
          <a:ln>
            <a:noFill/>
          </a:ln>
        </p:spPr>
        <p:txBody>
          <a:bodyPr anchorCtr="0" anchor="t" bIns="45700" lIns="0" spcFirstLastPara="1" rIns="0" wrap="square" tIns="45700">
            <a:normAutofit/>
          </a:bodyPr>
          <a:lstStyle/>
          <a:p>
            <a:pPr indent="-139700" lvl="0" marL="266700" rtl="0" algn="l">
              <a:lnSpc>
                <a:spcPct val="100000"/>
              </a:lnSpc>
              <a:spcBef>
                <a:spcPts val="0"/>
              </a:spcBef>
              <a:spcAft>
                <a:spcPts val="0"/>
              </a:spcAft>
              <a:buClr>
                <a:srgbClr val="58595B"/>
              </a:buClr>
              <a:buSzPts val="2000"/>
              <a:buFont typeface="Arial"/>
              <a:buNone/>
            </a:pPr>
            <a:r>
              <a:t/>
            </a:r>
            <a:endParaRPr/>
          </a:p>
          <a:p>
            <a:pPr indent="-266700" lvl="0" marL="266700" rtl="0" algn="l">
              <a:lnSpc>
                <a:spcPct val="100000"/>
              </a:lnSpc>
              <a:spcBef>
                <a:spcPts val="500"/>
              </a:spcBef>
              <a:spcAft>
                <a:spcPts val="0"/>
              </a:spcAft>
              <a:buClr>
                <a:srgbClr val="58595B"/>
              </a:buClr>
              <a:buSzPts val="2000"/>
              <a:buFont typeface="Arial"/>
              <a:buChar char="•"/>
            </a:pPr>
            <a:r>
              <a:rPr lang="en-US"/>
              <a:t>Menus des catégories de fichiers 🡪 liste des catégories de fichiers</a:t>
            </a:r>
            <a:endParaRPr/>
          </a:p>
          <a:p>
            <a:pPr indent="-266400" lvl="1" marL="532800" rtl="0" algn="l">
              <a:lnSpc>
                <a:spcPct val="100000"/>
              </a:lnSpc>
              <a:spcBef>
                <a:spcPts val="500"/>
              </a:spcBef>
              <a:spcAft>
                <a:spcPts val="0"/>
              </a:spcAft>
              <a:buClr>
                <a:srgbClr val="2A78AA"/>
              </a:buClr>
              <a:buSzPts val="1800"/>
              <a:buFont typeface="Arial"/>
              <a:buChar char="•"/>
            </a:pPr>
            <a:r>
              <a:rPr lang="en-US"/>
              <a:t>Recherche de catégories de fichiers</a:t>
            </a:r>
            <a:endParaRPr/>
          </a:p>
          <a:p>
            <a:pPr indent="-266400" lvl="1" marL="532800" rtl="0" algn="l">
              <a:lnSpc>
                <a:spcPct val="100000"/>
              </a:lnSpc>
              <a:spcBef>
                <a:spcPts val="500"/>
              </a:spcBef>
              <a:spcAft>
                <a:spcPts val="0"/>
              </a:spcAft>
              <a:buClr>
                <a:srgbClr val="2A78AA"/>
              </a:buClr>
              <a:buSzPts val="1800"/>
              <a:buFont typeface="Arial"/>
              <a:buChar char="•"/>
            </a:pPr>
            <a:r>
              <a:rPr lang="en-US"/>
              <a:t>Visualisation d'une catégorie de fichiers</a:t>
            </a:r>
            <a:endParaRPr/>
          </a:p>
          <a:p>
            <a:pPr indent="-266400" lvl="1" marL="532800" rtl="0" algn="l">
              <a:lnSpc>
                <a:spcPct val="100000"/>
              </a:lnSpc>
              <a:spcBef>
                <a:spcPts val="500"/>
              </a:spcBef>
              <a:spcAft>
                <a:spcPts val="0"/>
              </a:spcAft>
              <a:buClr>
                <a:srgbClr val="2A78AA"/>
              </a:buClr>
              <a:buSzPts val="1800"/>
              <a:buFont typeface="Arial"/>
              <a:buChar char="•"/>
            </a:pPr>
            <a:r>
              <a:rPr lang="en-US"/>
              <a:t>Modification d'une catégorie de fichier</a:t>
            </a:r>
            <a:endParaRPr/>
          </a:p>
          <a:p>
            <a:pPr indent="-266400" lvl="1" marL="532800" rtl="0" algn="l">
              <a:lnSpc>
                <a:spcPct val="100000"/>
              </a:lnSpc>
              <a:spcBef>
                <a:spcPts val="500"/>
              </a:spcBef>
              <a:spcAft>
                <a:spcPts val="0"/>
              </a:spcAft>
              <a:buClr>
                <a:srgbClr val="2A78AA"/>
              </a:buClr>
              <a:buSzPts val="1800"/>
              <a:buFont typeface="Arial"/>
              <a:buChar char="•"/>
            </a:pPr>
            <a:r>
              <a:rPr lang="en-US"/>
              <a:t>Accès à un fichier Catégorie de données</a:t>
            </a:r>
            <a:endParaRPr/>
          </a:p>
          <a:p>
            <a:pPr indent="-152100" lvl="1" marL="532800" rtl="0" algn="l">
              <a:lnSpc>
                <a:spcPct val="100000"/>
              </a:lnSpc>
              <a:spcBef>
                <a:spcPts val="500"/>
              </a:spcBef>
              <a:spcAft>
                <a:spcPts val="0"/>
              </a:spcAft>
              <a:buClr>
                <a:srgbClr val="2A78AA"/>
              </a:buClr>
              <a:buSzPts val="1800"/>
              <a:buFont typeface="Arial"/>
              <a:buNone/>
            </a:pPr>
            <a:r>
              <a:t/>
            </a:r>
            <a:endParaRPr/>
          </a:p>
          <a:p>
            <a:pPr indent="-266700" lvl="0" marL="266700" rtl="0" algn="l">
              <a:lnSpc>
                <a:spcPct val="100000"/>
              </a:lnSpc>
              <a:spcBef>
                <a:spcPts val="500"/>
              </a:spcBef>
              <a:spcAft>
                <a:spcPts val="0"/>
              </a:spcAft>
              <a:buClr>
                <a:srgbClr val="58595B"/>
              </a:buClr>
              <a:buSzPts val="2000"/>
              <a:buFont typeface="Arial"/>
              <a:buChar char="•"/>
            </a:pPr>
            <a:r>
              <a:rPr lang="en-US"/>
              <a:t>Les menus des catégories de fichiers présentent les mêmes caractéristiques</a:t>
            </a:r>
            <a:endParaRPr/>
          </a:p>
          <a:p>
            <a:pPr indent="-266400" lvl="1" marL="532800" rtl="0" algn="l">
              <a:lnSpc>
                <a:spcPct val="100000"/>
              </a:lnSpc>
              <a:spcBef>
                <a:spcPts val="500"/>
              </a:spcBef>
              <a:spcAft>
                <a:spcPts val="0"/>
              </a:spcAft>
              <a:buClr>
                <a:srgbClr val="2A78AA"/>
              </a:buClr>
              <a:buSzPts val="1800"/>
              <a:buFont typeface="Arial"/>
              <a:buChar char="•"/>
            </a:pPr>
            <a:r>
              <a:rPr lang="en-US"/>
              <a:t>Seule la liste affichée est potentiellement filtrée</a:t>
            </a:r>
            <a:endParaRPr/>
          </a:p>
          <a:p>
            <a:pPr indent="-266700" lvl="2" marL="799200" rtl="0" algn="l">
              <a:lnSpc>
                <a:spcPct val="100000"/>
              </a:lnSpc>
              <a:spcBef>
                <a:spcPts val="500"/>
              </a:spcBef>
              <a:spcAft>
                <a:spcPts val="0"/>
              </a:spcAft>
              <a:buClr>
                <a:srgbClr val="58595B"/>
              </a:buClr>
              <a:buSzPts val="1600"/>
              <a:buFont typeface="Arial"/>
              <a:buChar char="•"/>
            </a:pPr>
            <a:r>
              <a:rPr lang="en-US"/>
              <a:t>Tous : toutes les catégories de fichiers</a:t>
            </a:r>
            <a:endParaRPr/>
          </a:p>
          <a:p>
            <a:pPr indent="-266700" lvl="2" marL="799200" rtl="0" algn="l">
              <a:lnSpc>
                <a:spcPct val="100000"/>
              </a:lnSpc>
              <a:spcBef>
                <a:spcPts val="500"/>
              </a:spcBef>
              <a:spcAft>
                <a:spcPts val="0"/>
              </a:spcAft>
              <a:buClr>
                <a:srgbClr val="58595B"/>
              </a:buClr>
              <a:buSzPts val="1600"/>
              <a:buFont typeface="Arial"/>
              <a:buChar char="•"/>
            </a:pPr>
            <a:r>
              <a:rPr lang="en-US"/>
              <a:t>Modèles, données, ... : Catégories de fichiers de cette famille</a:t>
            </a:r>
            <a:endParaRPr/>
          </a:p>
          <a:p>
            <a:pPr indent="0" lvl="0" marL="0" rtl="0" algn="l">
              <a:lnSpc>
                <a:spcPct val="100000"/>
              </a:lnSpc>
              <a:spcBef>
                <a:spcPts val="500"/>
              </a:spcBef>
              <a:spcAft>
                <a:spcPts val="0"/>
              </a:spcAft>
              <a:buClr>
                <a:srgbClr val="58595B"/>
              </a:buClr>
              <a:buSzPts val="2000"/>
              <a:buFont typeface="Arial"/>
              <a:buNone/>
            </a:pPr>
            <a:r>
              <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p38"/>
          <p:cNvSpPr txBox="1"/>
          <p:nvPr>
            <p:ph type="title"/>
          </p:nvPr>
        </p:nvSpPr>
        <p:spPr>
          <a:xfrm>
            <a:off x="1043608" y="-1"/>
            <a:ext cx="7560840" cy="702000"/>
          </a:xfrm>
          <a:prstGeom prst="rect">
            <a:avLst/>
          </a:prstGeom>
          <a:noFill/>
          <a:ln>
            <a:noFill/>
          </a:ln>
        </p:spPr>
        <p:txBody>
          <a:bodyPr anchorCtr="0" anchor="b" bIns="45700" lIns="0" spcFirstLastPara="1" rIns="0" wrap="square" tIns="45700">
            <a:normAutofit fontScale="90000"/>
          </a:bodyPr>
          <a:lstStyle/>
          <a:p>
            <a:pPr indent="0" lvl="0" marL="0" rtl="0" algn="l">
              <a:lnSpc>
                <a:spcPct val="90000"/>
              </a:lnSpc>
              <a:spcBef>
                <a:spcPts val="0"/>
              </a:spcBef>
              <a:spcAft>
                <a:spcPts val="0"/>
              </a:spcAft>
              <a:buClr>
                <a:srgbClr val="58595B"/>
              </a:buClr>
              <a:buSzPct val="171428"/>
              <a:buFont typeface="Arial"/>
              <a:buNone/>
            </a:pPr>
            <a:r>
              <a:rPr lang="en-US"/>
              <a:t>Catégorie de fichier - </a:t>
            </a:r>
            <a:r>
              <a:rPr lang="en-US">
                <a:solidFill>
                  <a:srgbClr val="2A78AA"/>
                </a:solidFill>
              </a:rPr>
              <a:t>Visualisation de la catégorie de fichier</a:t>
            </a:r>
            <a:endParaRPr sz="1400"/>
          </a:p>
        </p:txBody>
      </p:sp>
      <p:sp>
        <p:nvSpPr>
          <p:cNvPr id="396" name="Google Shape;396;p38"/>
          <p:cNvSpPr txBox="1"/>
          <p:nvPr>
            <p:ph idx="1" type="body"/>
          </p:nvPr>
        </p:nvSpPr>
        <p:spPr>
          <a:xfrm>
            <a:off x="539750" y="980728"/>
            <a:ext cx="8352730" cy="5688360"/>
          </a:xfrm>
          <a:prstGeom prst="rect">
            <a:avLst/>
          </a:prstGeom>
          <a:noFill/>
          <a:ln>
            <a:noFill/>
          </a:ln>
        </p:spPr>
        <p:txBody>
          <a:bodyPr anchorCtr="0" anchor="t" bIns="45700" lIns="0" spcFirstLastPara="1" rIns="0" wrap="square" tIns="45700">
            <a:normAutofit/>
          </a:bodyPr>
          <a:lstStyle/>
          <a:p>
            <a:pPr indent="-266700" lvl="0" marL="266700" rtl="0" algn="l">
              <a:lnSpc>
                <a:spcPct val="100000"/>
              </a:lnSpc>
              <a:spcBef>
                <a:spcPts val="0"/>
              </a:spcBef>
              <a:spcAft>
                <a:spcPts val="0"/>
              </a:spcAft>
              <a:buClr>
                <a:srgbClr val="58595B"/>
              </a:buClr>
              <a:buSzPts val="2000"/>
              <a:buFont typeface="Arial"/>
              <a:buChar char="•"/>
            </a:pPr>
            <a:r>
              <a:rPr lang="en-US"/>
              <a:t>2 façons d'afficher les catégories de fichiers</a:t>
            </a:r>
            <a:endParaRPr/>
          </a:p>
          <a:p>
            <a:pPr indent="-266400" lvl="1" marL="532800" rtl="0" algn="l">
              <a:lnSpc>
                <a:spcPct val="100000"/>
              </a:lnSpc>
              <a:spcBef>
                <a:spcPts val="500"/>
              </a:spcBef>
              <a:spcAft>
                <a:spcPts val="0"/>
              </a:spcAft>
              <a:buClr>
                <a:srgbClr val="2A78AA"/>
              </a:buClr>
              <a:buSzPts val="1800"/>
              <a:buFont typeface="Arial"/>
              <a:buChar char="•"/>
            </a:pPr>
            <a:r>
              <a:rPr lang="en-US"/>
              <a:t>Les cartes</a:t>
            </a:r>
            <a:endParaRPr/>
          </a:p>
          <a:p>
            <a:pPr indent="-266700" lvl="2" marL="799200" rtl="0" algn="l">
              <a:lnSpc>
                <a:spcPct val="100000"/>
              </a:lnSpc>
              <a:spcBef>
                <a:spcPts val="500"/>
              </a:spcBef>
              <a:spcAft>
                <a:spcPts val="0"/>
              </a:spcAft>
              <a:buClr>
                <a:srgbClr val="58595B"/>
              </a:buClr>
              <a:buSzPts val="1600"/>
              <a:buFont typeface="Arial"/>
              <a:buChar char="•"/>
            </a:pPr>
            <a:r>
              <a:rPr lang="en-US"/>
              <a:t>Les boutons dépendent des autorisations de l'utilisateur</a:t>
            </a:r>
            <a:endParaRPr/>
          </a:p>
          <a:p>
            <a:pPr indent="0" lvl="0" marL="0" rtl="0" algn="l">
              <a:lnSpc>
                <a:spcPct val="100000"/>
              </a:lnSpc>
              <a:spcBef>
                <a:spcPts val="500"/>
              </a:spcBef>
              <a:spcAft>
                <a:spcPts val="0"/>
              </a:spcAft>
              <a:buClr>
                <a:srgbClr val="58595B"/>
              </a:buClr>
              <a:buSzPts val="2000"/>
              <a:buFont typeface="Arial"/>
              <a:buNone/>
            </a:pPr>
            <a:r>
              <a:t/>
            </a:r>
            <a:endParaRPr/>
          </a:p>
        </p:txBody>
      </p:sp>
      <p:pic>
        <p:nvPicPr>
          <p:cNvPr id="397" name="Google Shape;397;p38"/>
          <p:cNvPicPr preferRelativeResize="0"/>
          <p:nvPr/>
        </p:nvPicPr>
        <p:blipFill rotWithShape="1">
          <a:blip r:embed="rId3">
            <a:alphaModFix/>
          </a:blip>
          <a:srcRect b="0" l="0" r="0" t="0"/>
          <a:stretch/>
        </p:blipFill>
        <p:spPr>
          <a:xfrm>
            <a:off x="1179904" y="2194436"/>
            <a:ext cx="7072421" cy="4464496"/>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p39"/>
          <p:cNvSpPr txBox="1"/>
          <p:nvPr>
            <p:ph type="title"/>
          </p:nvPr>
        </p:nvSpPr>
        <p:spPr>
          <a:xfrm>
            <a:off x="1043608" y="-1"/>
            <a:ext cx="7560840" cy="702000"/>
          </a:xfrm>
          <a:prstGeom prst="rect">
            <a:avLst/>
          </a:prstGeom>
          <a:noFill/>
          <a:ln>
            <a:noFill/>
          </a:ln>
        </p:spPr>
        <p:txBody>
          <a:bodyPr anchorCtr="0" anchor="b" bIns="45700" lIns="0" spcFirstLastPara="1" rIns="0" wrap="square" tIns="45700">
            <a:normAutofit fontScale="90000"/>
          </a:bodyPr>
          <a:lstStyle/>
          <a:p>
            <a:pPr indent="0" lvl="0" marL="0" rtl="0" algn="l">
              <a:lnSpc>
                <a:spcPct val="90000"/>
              </a:lnSpc>
              <a:spcBef>
                <a:spcPts val="0"/>
              </a:spcBef>
              <a:spcAft>
                <a:spcPts val="0"/>
              </a:spcAft>
              <a:buClr>
                <a:srgbClr val="58595B"/>
              </a:buClr>
              <a:buSzPct val="171428"/>
              <a:buFont typeface="Arial"/>
              <a:buNone/>
            </a:pPr>
            <a:r>
              <a:rPr lang="en-US"/>
              <a:t>Catégorie de fichier - </a:t>
            </a:r>
            <a:r>
              <a:rPr lang="en-US">
                <a:solidFill>
                  <a:srgbClr val="2A78AA"/>
                </a:solidFill>
              </a:rPr>
              <a:t>Visualisation de la catégorie de fichier</a:t>
            </a:r>
            <a:endParaRPr sz="1400"/>
          </a:p>
        </p:txBody>
      </p:sp>
      <p:sp>
        <p:nvSpPr>
          <p:cNvPr id="403" name="Google Shape;403;p39"/>
          <p:cNvSpPr txBox="1"/>
          <p:nvPr>
            <p:ph idx="1" type="body"/>
          </p:nvPr>
        </p:nvSpPr>
        <p:spPr>
          <a:xfrm>
            <a:off x="539750" y="980728"/>
            <a:ext cx="8352730" cy="5688360"/>
          </a:xfrm>
          <a:prstGeom prst="rect">
            <a:avLst/>
          </a:prstGeom>
          <a:noFill/>
          <a:ln>
            <a:noFill/>
          </a:ln>
        </p:spPr>
        <p:txBody>
          <a:bodyPr anchorCtr="0" anchor="t" bIns="45700" lIns="0" spcFirstLastPara="1" rIns="0" wrap="square" tIns="45700">
            <a:normAutofit/>
          </a:bodyPr>
          <a:lstStyle/>
          <a:p>
            <a:pPr indent="-266700" lvl="0" marL="266700" rtl="0" algn="l">
              <a:lnSpc>
                <a:spcPct val="100000"/>
              </a:lnSpc>
              <a:spcBef>
                <a:spcPts val="0"/>
              </a:spcBef>
              <a:spcAft>
                <a:spcPts val="0"/>
              </a:spcAft>
              <a:buClr>
                <a:srgbClr val="58595B"/>
              </a:buClr>
              <a:buSzPts val="2000"/>
              <a:buFont typeface="Arial"/>
              <a:buChar char="•"/>
            </a:pPr>
            <a:r>
              <a:rPr lang="en-US"/>
              <a:t>2 façons d'afficher les catégories de fichiers</a:t>
            </a:r>
            <a:endParaRPr/>
          </a:p>
          <a:p>
            <a:pPr indent="-266400" lvl="1" marL="532800" rtl="0" algn="l">
              <a:lnSpc>
                <a:spcPct val="100000"/>
              </a:lnSpc>
              <a:spcBef>
                <a:spcPts val="500"/>
              </a:spcBef>
              <a:spcAft>
                <a:spcPts val="0"/>
              </a:spcAft>
              <a:buClr>
                <a:srgbClr val="2A78AA"/>
              </a:buClr>
              <a:buSzPts val="1800"/>
              <a:buFont typeface="Arial"/>
              <a:buChar char="•"/>
            </a:pPr>
            <a:r>
              <a:rPr lang="en-US"/>
              <a:t>La table</a:t>
            </a:r>
            <a:endParaRPr/>
          </a:p>
          <a:p>
            <a:pPr indent="0" lvl="0" marL="0" rtl="0" algn="l">
              <a:lnSpc>
                <a:spcPct val="100000"/>
              </a:lnSpc>
              <a:spcBef>
                <a:spcPts val="500"/>
              </a:spcBef>
              <a:spcAft>
                <a:spcPts val="0"/>
              </a:spcAft>
              <a:buClr>
                <a:srgbClr val="58595B"/>
              </a:buClr>
              <a:buSzPts val="2000"/>
              <a:buFont typeface="Arial"/>
              <a:buNone/>
            </a:pPr>
            <a:r>
              <a:t/>
            </a:r>
            <a:endParaRPr/>
          </a:p>
        </p:txBody>
      </p:sp>
      <p:pic>
        <p:nvPicPr>
          <p:cNvPr id="404" name="Google Shape;404;p39"/>
          <p:cNvPicPr preferRelativeResize="0"/>
          <p:nvPr/>
        </p:nvPicPr>
        <p:blipFill rotWithShape="1">
          <a:blip r:embed="rId3">
            <a:alphaModFix/>
          </a:blip>
          <a:srcRect b="0" l="0" r="0" t="0"/>
          <a:stretch/>
        </p:blipFill>
        <p:spPr>
          <a:xfrm>
            <a:off x="4613" y="2241570"/>
            <a:ext cx="9144000" cy="3491686"/>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4"/>
          <p:cNvSpPr txBox="1"/>
          <p:nvPr>
            <p:ph type="title"/>
          </p:nvPr>
        </p:nvSpPr>
        <p:spPr>
          <a:xfrm>
            <a:off x="2339280" y="725407"/>
            <a:ext cx="6553200" cy="543353"/>
          </a:xfrm>
          <a:prstGeom prst="rect">
            <a:avLst/>
          </a:prstGeom>
          <a:noFill/>
          <a:ln>
            <a:noFill/>
          </a:ln>
        </p:spPr>
        <p:txBody>
          <a:bodyPr anchorCtr="0" anchor="ctr" bIns="45700" lIns="0" spcFirstLastPara="1" rIns="0" wrap="square" tIns="45700">
            <a:normAutofit/>
          </a:bodyPr>
          <a:lstStyle/>
          <a:p>
            <a:pPr indent="0" lvl="0" marL="0" rtl="0" algn="ctr">
              <a:lnSpc>
                <a:spcPct val="90000"/>
              </a:lnSpc>
              <a:spcBef>
                <a:spcPts val="0"/>
              </a:spcBef>
              <a:spcAft>
                <a:spcPts val="0"/>
              </a:spcAft>
              <a:buClr>
                <a:srgbClr val="58595B"/>
              </a:buClr>
              <a:buSzPts val="2800"/>
              <a:buFont typeface="Arial"/>
              <a:buNone/>
            </a:pPr>
            <a:r>
              <a:rPr lang="en-US"/>
              <a:t>RÉSUMÉ</a:t>
            </a:r>
            <a:endParaRPr/>
          </a:p>
        </p:txBody>
      </p:sp>
      <p:sp>
        <p:nvSpPr>
          <p:cNvPr id="113" name="Google Shape;113;p4"/>
          <p:cNvSpPr txBox="1"/>
          <p:nvPr>
            <p:ph idx="1" type="body"/>
          </p:nvPr>
        </p:nvSpPr>
        <p:spPr>
          <a:xfrm>
            <a:off x="2339280" y="1962150"/>
            <a:ext cx="6553200" cy="4779218"/>
          </a:xfrm>
          <a:prstGeom prst="rect">
            <a:avLst/>
          </a:prstGeom>
          <a:noFill/>
          <a:ln>
            <a:noFill/>
          </a:ln>
        </p:spPr>
        <p:txBody>
          <a:bodyPr anchorCtr="0" anchor="t" bIns="45700" lIns="0" spcFirstLastPara="1" rIns="0" wrap="square" tIns="45700">
            <a:normAutofit/>
          </a:bodyPr>
          <a:lstStyle/>
          <a:p>
            <a:pPr indent="-457200" lvl="0" marL="457200" rtl="0" algn="l">
              <a:lnSpc>
                <a:spcPct val="100000"/>
              </a:lnSpc>
              <a:spcBef>
                <a:spcPts val="0"/>
              </a:spcBef>
              <a:spcAft>
                <a:spcPts val="0"/>
              </a:spcAft>
              <a:buClr>
                <a:srgbClr val="58595B"/>
              </a:buClr>
              <a:buSzPts val="2200"/>
              <a:buFont typeface="Arial"/>
              <a:buAutoNum type="arabicPeriod"/>
            </a:pPr>
            <a:r>
              <a:rPr lang="en-US"/>
              <a:t>Présentation générale</a:t>
            </a:r>
            <a:endParaRPr/>
          </a:p>
          <a:p>
            <a:pPr indent="-266700" lvl="1" marL="719138" rtl="0" algn="l">
              <a:lnSpc>
                <a:spcPct val="100000"/>
              </a:lnSpc>
              <a:spcBef>
                <a:spcPts val="500"/>
              </a:spcBef>
              <a:spcAft>
                <a:spcPts val="0"/>
              </a:spcAft>
              <a:buClr>
                <a:srgbClr val="2A78AA"/>
              </a:buClr>
              <a:buSzPts val="1800"/>
              <a:buChar char="•"/>
            </a:pPr>
            <a:r>
              <a:rPr lang="en-US"/>
              <a:t>Quoi, Pourquoi, Qui, Versions</a:t>
            </a:r>
            <a:endParaRPr/>
          </a:p>
          <a:p>
            <a:pPr indent="-457200" lvl="0" marL="457200" rtl="0" algn="l">
              <a:lnSpc>
                <a:spcPct val="100000"/>
              </a:lnSpc>
              <a:spcBef>
                <a:spcPts val="500"/>
              </a:spcBef>
              <a:spcAft>
                <a:spcPts val="0"/>
              </a:spcAft>
              <a:buClr>
                <a:srgbClr val="58595B"/>
              </a:buClr>
              <a:buSzPts val="2200"/>
              <a:buFont typeface="Arial"/>
              <a:buAutoNum type="arabicPeriod"/>
            </a:pPr>
            <a:r>
              <a:rPr lang="en-US"/>
              <a:t>Architecture du système</a:t>
            </a:r>
            <a:endParaRPr/>
          </a:p>
          <a:p>
            <a:pPr indent="-266700" lvl="1" marL="719138" rtl="0" algn="l">
              <a:lnSpc>
                <a:spcPct val="100000"/>
              </a:lnSpc>
              <a:spcBef>
                <a:spcPts val="500"/>
              </a:spcBef>
              <a:spcAft>
                <a:spcPts val="0"/>
              </a:spcAft>
              <a:buClr>
                <a:srgbClr val="2A78AA"/>
              </a:buClr>
              <a:buSzPts val="1800"/>
              <a:buChar char="•"/>
            </a:pPr>
            <a:r>
              <a:rPr lang="en-US"/>
              <a:t>Fonctionnel, technique, comment ça marche ?</a:t>
            </a:r>
            <a:endParaRPr/>
          </a:p>
          <a:p>
            <a:pPr indent="-457200" lvl="0" marL="457200" rtl="0" algn="l">
              <a:lnSpc>
                <a:spcPct val="100000"/>
              </a:lnSpc>
              <a:spcBef>
                <a:spcPts val="500"/>
              </a:spcBef>
              <a:spcAft>
                <a:spcPts val="0"/>
              </a:spcAft>
              <a:buClr>
                <a:srgbClr val="58595B"/>
              </a:buClr>
              <a:buSzPts val="2200"/>
              <a:buFont typeface="Arial"/>
              <a:buAutoNum type="arabicPeriod"/>
            </a:pPr>
            <a:r>
              <a:rPr lang="en-US"/>
              <a:t>Gestion des utilisateurs</a:t>
            </a:r>
            <a:endParaRPr/>
          </a:p>
          <a:p>
            <a:pPr indent="-266700" lvl="1" marL="719138" rtl="0" algn="l">
              <a:lnSpc>
                <a:spcPct val="100000"/>
              </a:lnSpc>
              <a:spcBef>
                <a:spcPts val="500"/>
              </a:spcBef>
              <a:spcAft>
                <a:spcPts val="0"/>
              </a:spcAft>
              <a:buClr>
                <a:srgbClr val="2A78AA"/>
              </a:buClr>
              <a:buSzPts val="1800"/>
              <a:buChar char="•"/>
            </a:pPr>
            <a:r>
              <a:rPr lang="en-US"/>
              <a:t>Utilisateurs, rôles, autorisations</a:t>
            </a:r>
            <a:endParaRPr/>
          </a:p>
          <a:p>
            <a:pPr indent="-457200" lvl="0" marL="457200" rtl="0" algn="l">
              <a:lnSpc>
                <a:spcPct val="100000"/>
              </a:lnSpc>
              <a:spcBef>
                <a:spcPts val="500"/>
              </a:spcBef>
              <a:spcAft>
                <a:spcPts val="0"/>
              </a:spcAft>
              <a:buClr>
                <a:srgbClr val="58595B"/>
              </a:buClr>
              <a:buSzPts val="2200"/>
              <a:buFont typeface="Arial"/>
              <a:buAutoNum type="arabicPeriod"/>
            </a:pPr>
            <a:r>
              <a:rPr lang="en-US"/>
              <a:t>Catégorie de dossier</a:t>
            </a:r>
            <a:endParaRPr/>
          </a:p>
          <a:p>
            <a:pPr indent="-266700" lvl="1" marL="719138" rtl="0" algn="l">
              <a:lnSpc>
                <a:spcPct val="100000"/>
              </a:lnSpc>
              <a:spcBef>
                <a:spcPts val="500"/>
              </a:spcBef>
              <a:spcAft>
                <a:spcPts val="0"/>
              </a:spcAft>
              <a:buClr>
                <a:srgbClr val="2A78AA"/>
              </a:buClr>
              <a:buSzPts val="1800"/>
              <a:buChar char="•"/>
            </a:pPr>
            <a:r>
              <a:rPr lang="en-US"/>
              <a:t>Concept, sous-ensembles, liste, configuration </a:t>
            </a:r>
            <a:endParaRPr/>
          </a:p>
          <a:p>
            <a:pPr indent="-457200" lvl="0" marL="457200" rtl="0" algn="l">
              <a:lnSpc>
                <a:spcPct val="100000"/>
              </a:lnSpc>
              <a:spcBef>
                <a:spcPts val="500"/>
              </a:spcBef>
              <a:spcAft>
                <a:spcPts val="0"/>
              </a:spcAft>
              <a:buClr>
                <a:srgbClr val="58595B"/>
              </a:buClr>
              <a:buSzPts val="2200"/>
              <a:buFont typeface="Arial"/>
              <a:buAutoNum type="arabicPeriod"/>
            </a:pPr>
            <a:r>
              <a:rPr lang="en-US"/>
              <a:t>Accès aux données</a:t>
            </a:r>
            <a:endParaRPr/>
          </a:p>
          <a:p>
            <a:pPr indent="-266700" lvl="1" marL="719138" rtl="0" algn="l">
              <a:lnSpc>
                <a:spcPct val="100000"/>
              </a:lnSpc>
              <a:spcBef>
                <a:spcPts val="500"/>
              </a:spcBef>
              <a:spcAft>
                <a:spcPts val="0"/>
              </a:spcAft>
              <a:buClr>
                <a:srgbClr val="2A78AA"/>
              </a:buClr>
              <a:buSzPts val="1800"/>
              <a:buChar char="•"/>
            </a:pPr>
            <a:r>
              <a:rPr lang="en-US"/>
              <a:t>Notifications, FTP, NFS, Téléchargement de fichiers, OBS API, OPeNDAP, S3</a:t>
            </a:r>
            <a:endParaRPr/>
          </a:p>
          <a:p>
            <a:pPr indent="-457200" lvl="0" marL="457200" rtl="0" algn="l">
              <a:lnSpc>
                <a:spcPct val="100000"/>
              </a:lnSpc>
              <a:spcBef>
                <a:spcPts val="500"/>
              </a:spcBef>
              <a:spcAft>
                <a:spcPts val="0"/>
              </a:spcAft>
              <a:buClr>
                <a:srgbClr val="58595B"/>
              </a:buClr>
              <a:buSzPts val="2200"/>
              <a:buFont typeface="Arial"/>
              <a:buAutoNum type="arabicPeriod"/>
            </a:pPr>
            <a:r>
              <a:rPr lang="en-US"/>
              <a:t>Administration</a:t>
            </a:r>
            <a:endParaRPr/>
          </a:p>
          <a:p>
            <a:pPr indent="-266700" lvl="1" marL="719138" rtl="0" algn="l">
              <a:lnSpc>
                <a:spcPct val="100000"/>
              </a:lnSpc>
              <a:spcBef>
                <a:spcPts val="500"/>
              </a:spcBef>
              <a:spcAft>
                <a:spcPts val="0"/>
              </a:spcAft>
              <a:buClr>
                <a:srgbClr val="2A78AA"/>
              </a:buClr>
              <a:buSzPts val="1800"/>
              <a:buChar char="•"/>
            </a:pPr>
            <a:r>
              <a:rPr lang="en-US"/>
              <a:t>Architecture, ingestion, nettoyage</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sp>
        <p:nvSpPr>
          <p:cNvPr id="409" name="Google Shape;409;p40"/>
          <p:cNvSpPr txBox="1"/>
          <p:nvPr>
            <p:ph type="title"/>
          </p:nvPr>
        </p:nvSpPr>
        <p:spPr>
          <a:xfrm>
            <a:off x="1043608" y="-1"/>
            <a:ext cx="7560840" cy="702000"/>
          </a:xfrm>
          <a:prstGeom prst="rect">
            <a:avLst/>
          </a:prstGeom>
          <a:noFill/>
          <a:ln>
            <a:noFill/>
          </a:ln>
        </p:spPr>
        <p:txBody>
          <a:bodyPr anchorCtr="0" anchor="b" bIns="45700" lIns="0" spcFirstLastPara="1" rIns="0" wrap="square" tIns="45700">
            <a:normAutofit fontScale="90000"/>
          </a:bodyPr>
          <a:lstStyle/>
          <a:p>
            <a:pPr indent="0" lvl="0" marL="0" rtl="0" algn="l">
              <a:lnSpc>
                <a:spcPct val="90000"/>
              </a:lnSpc>
              <a:spcBef>
                <a:spcPts val="0"/>
              </a:spcBef>
              <a:spcAft>
                <a:spcPts val="0"/>
              </a:spcAft>
              <a:buClr>
                <a:srgbClr val="58595B"/>
              </a:buClr>
              <a:buSzPct val="171428"/>
              <a:buFont typeface="Arial"/>
              <a:buNone/>
            </a:pPr>
            <a:r>
              <a:rPr lang="en-US"/>
              <a:t>Catégorie de fichier - </a:t>
            </a:r>
            <a:r>
              <a:rPr lang="en-US">
                <a:solidFill>
                  <a:srgbClr val="2A78AA"/>
                </a:solidFill>
              </a:rPr>
              <a:t>Visualisation de la catégorie de fichier</a:t>
            </a:r>
            <a:endParaRPr sz="1400"/>
          </a:p>
        </p:txBody>
      </p:sp>
      <p:sp>
        <p:nvSpPr>
          <p:cNvPr id="410" name="Google Shape;410;p40"/>
          <p:cNvSpPr txBox="1"/>
          <p:nvPr>
            <p:ph idx="1" type="body"/>
          </p:nvPr>
        </p:nvSpPr>
        <p:spPr>
          <a:xfrm>
            <a:off x="539750" y="980728"/>
            <a:ext cx="8352730" cy="5688360"/>
          </a:xfrm>
          <a:prstGeom prst="rect">
            <a:avLst/>
          </a:prstGeom>
          <a:noFill/>
          <a:ln>
            <a:noFill/>
          </a:ln>
        </p:spPr>
        <p:txBody>
          <a:bodyPr anchorCtr="0" anchor="t" bIns="45700" lIns="0" spcFirstLastPara="1" rIns="0" wrap="square" tIns="45700">
            <a:normAutofit/>
          </a:bodyPr>
          <a:lstStyle/>
          <a:p>
            <a:pPr indent="-266700" lvl="0" marL="266700" rtl="0" algn="l">
              <a:lnSpc>
                <a:spcPct val="100000"/>
              </a:lnSpc>
              <a:spcBef>
                <a:spcPts val="0"/>
              </a:spcBef>
              <a:spcAft>
                <a:spcPts val="0"/>
              </a:spcAft>
              <a:buClr>
                <a:srgbClr val="58595B"/>
              </a:buClr>
              <a:buSzPts val="2000"/>
              <a:buFont typeface="Arial"/>
              <a:buChar char="•"/>
            </a:pPr>
            <a:r>
              <a:rPr lang="en-US"/>
              <a:t>2 façons d'afficher les catégories de fichiers</a:t>
            </a:r>
            <a:endParaRPr/>
          </a:p>
          <a:p>
            <a:pPr indent="-266400" lvl="1" marL="532800" rtl="0" algn="l">
              <a:lnSpc>
                <a:spcPct val="100000"/>
              </a:lnSpc>
              <a:spcBef>
                <a:spcPts val="500"/>
              </a:spcBef>
              <a:spcAft>
                <a:spcPts val="0"/>
              </a:spcAft>
              <a:buClr>
                <a:srgbClr val="2A78AA"/>
              </a:buClr>
              <a:buSzPts val="1800"/>
              <a:buFont typeface="Arial"/>
              <a:buChar char="•"/>
            </a:pPr>
            <a:r>
              <a:rPr lang="en-US"/>
              <a:t>La table</a:t>
            </a:r>
            <a:endParaRPr/>
          </a:p>
          <a:p>
            <a:pPr indent="-266700" lvl="2" marL="799200" rtl="0" algn="l">
              <a:lnSpc>
                <a:spcPct val="100000"/>
              </a:lnSpc>
              <a:spcBef>
                <a:spcPts val="500"/>
              </a:spcBef>
              <a:spcAft>
                <a:spcPts val="0"/>
              </a:spcAft>
              <a:buClr>
                <a:srgbClr val="58595B"/>
              </a:buClr>
              <a:buSzPts val="1600"/>
              <a:buFont typeface="Arial"/>
              <a:buChar char="•"/>
            </a:pPr>
            <a:r>
              <a:rPr lang="en-US"/>
              <a:t>2 niveaux de filtrage : recherche globale par mot-clé et filtrage par colonne</a:t>
            </a:r>
            <a:endParaRPr/>
          </a:p>
          <a:p>
            <a:pPr indent="-165100" lvl="2" marL="799200" rtl="0" algn="l">
              <a:lnSpc>
                <a:spcPct val="100000"/>
              </a:lnSpc>
              <a:spcBef>
                <a:spcPts val="500"/>
              </a:spcBef>
              <a:spcAft>
                <a:spcPts val="0"/>
              </a:spcAft>
              <a:buClr>
                <a:srgbClr val="58595B"/>
              </a:buClr>
              <a:buSzPts val="1600"/>
              <a:buFont typeface="Arial"/>
              <a:buNone/>
            </a:pPr>
            <a:r>
              <a:t/>
            </a:r>
            <a:endParaRPr/>
          </a:p>
          <a:p>
            <a:pPr indent="-165100" lvl="2" marL="799200" rtl="0" algn="l">
              <a:lnSpc>
                <a:spcPct val="100000"/>
              </a:lnSpc>
              <a:spcBef>
                <a:spcPts val="500"/>
              </a:spcBef>
              <a:spcAft>
                <a:spcPts val="0"/>
              </a:spcAft>
              <a:buClr>
                <a:srgbClr val="58595B"/>
              </a:buClr>
              <a:buSzPts val="1600"/>
              <a:buFont typeface="Arial"/>
              <a:buNone/>
            </a:pPr>
            <a:r>
              <a:t/>
            </a:r>
            <a:endParaRPr/>
          </a:p>
        </p:txBody>
      </p:sp>
      <p:pic>
        <p:nvPicPr>
          <p:cNvPr id="411" name="Google Shape;411;p40"/>
          <p:cNvPicPr preferRelativeResize="0"/>
          <p:nvPr/>
        </p:nvPicPr>
        <p:blipFill rotWithShape="1">
          <a:blip r:embed="rId3">
            <a:alphaModFix/>
          </a:blip>
          <a:srcRect b="0" l="0" r="0" t="0"/>
          <a:stretch/>
        </p:blipFill>
        <p:spPr>
          <a:xfrm>
            <a:off x="391850" y="4224179"/>
            <a:ext cx="6053442" cy="2078236"/>
          </a:xfrm>
          <a:prstGeom prst="rect">
            <a:avLst/>
          </a:prstGeom>
          <a:noFill/>
          <a:ln>
            <a:noFill/>
          </a:ln>
        </p:spPr>
      </p:pic>
      <p:sp>
        <p:nvSpPr>
          <p:cNvPr id="412" name="Google Shape;412;p40"/>
          <p:cNvSpPr txBox="1"/>
          <p:nvPr/>
        </p:nvSpPr>
        <p:spPr>
          <a:xfrm>
            <a:off x="4067944" y="3324743"/>
            <a:ext cx="2183182" cy="92333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800">
                <a:solidFill>
                  <a:srgbClr val="4C687E"/>
                </a:solidFill>
                <a:latin typeface="Arial"/>
                <a:ea typeface="Arial"/>
                <a:cs typeface="Arial"/>
                <a:sym typeface="Arial"/>
              </a:rPr>
              <a:t>Afficher/masquer les filtres des colonnes</a:t>
            </a:r>
            <a:endParaRPr/>
          </a:p>
        </p:txBody>
      </p:sp>
      <p:cxnSp>
        <p:nvCxnSpPr>
          <p:cNvPr id="413" name="Google Shape;413;p40"/>
          <p:cNvCxnSpPr/>
          <p:nvPr/>
        </p:nvCxnSpPr>
        <p:spPr>
          <a:xfrm rot="10800000">
            <a:off x="5410707" y="4307778"/>
            <a:ext cx="207145" cy="676628"/>
          </a:xfrm>
          <a:prstGeom prst="straightConnector1">
            <a:avLst/>
          </a:prstGeom>
          <a:noFill/>
          <a:ln cap="flat" cmpd="sng" w="38100">
            <a:solidFill>
              <a:srgbClr val="EEB305"/>
            </a:solidFill>
            <a:prstDash val="solid"/>
            <a:miter lim="800000"/>
            <a:headEnd len="sm" w="sm" type="none"/>
            <a:tailEnd len="med" w="med" type="stealth"/>
          </a:ln>
        </p:spPr>
      </p:cxnSp>
      <p:pic>
        <p:nvPicPr>
          <p:cNvPr id="414" name="Google Shape;414;p40"/>
          <p:cNvPicPr preferRelativeResize="0"/>
          <p:nvPr/>
        </p:nvPicPr>
        <p:blipFill rotWithShape="1">
          <a:blip r:embed="rId4">
            <a:alphaModFix/>
          </a:blip>
          <a:srcRect b="0" l="0" r="0" t="0"/>
          <a:stretch/>
        </p:blipFill>
        <p:spPr>
          <a:xfrm>
            <a:off x="6964103" y="2358172"/>
            <a:ext cx="1420483" cy="2373043"/>
          </a:xfrm>
          <a:prstGeom prst="rect">
            <a:avLst/>
          </a:prstGeom>
          <a:noFill/>
          <a:ln>
            <a:noFill/>
          </a:ln>
        </p:spPr>
      </p:pic>
      <p:cxnSp>
        <p:nvCxnSpPr>
          <p:cNvPr id="415" name="Google Shape;415;p40"/>
          <p:cNvCxnSpPr/>
          <p:nvPr/>
        </p:nvCxnSpPr>
        <p:spPr>
          <a:xfrm flipH="1" rot="10800000">
            <a:off x="5906082" y="4534973"/>
            <a:ext cx="1058021" cy="449347"/>
          </a:xfrm>
          <a:prstGeom prst="straightConnector1">
            <a:avLst/>
          </a:prstGeom>
          <a:noFill/>
          <a:ln cap="flat" cmpd="sng" w="38100">
            <a:solidFill>
              <a:srgbClr val="EEB305"/>
            </a:solidFill>
            <a:prstDash val="solid"/>
            <a:miter lim="800000"/>
            <a:headEnd len="sm" w="sm" type="none"/>
            <a:tailEnd len="med" w="med" type="stealth"/>
          </a:ln>
        </p:spPr>
      </p:cxnSp>
      <p:sp>
        <p:nvSpPr>
          <p:cNvPr id="416" name="Google Shape;416;p40"/>
          <p:cNvSpPr txBox="1"/>
          <p:nvPr/>
        </p:nvSpPr>
        <p:spPr>
          <a:xfrm>
            <a:off x="6600216" y="1988840"/>
            <a:ext cx="2185450"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800">
                <a:solidFill>
                  <a:srgbClr val="4C687E"/>
                </a:solidFill>
                <a:latin typeface="Arial"/>
                <a:ea typeface="Arial"/>
                <a:cs typeface="Arial"/>
                <a:sym typeface="Arial"/>
              </a:rPr>
              <a:t>Masquer/afficher les colonnes</a:t>
            </a:r>
            <a:endParaRPr/>
          </a:p>
        </p:txBody>
      </p:sp>
      <p:cxnSp>
        <p:nvCxnSpPr>
          <p:cNvPr id="417" name="Google Shape;417;p40"/>
          <p:cNvCxnSpPr/>
          <p:nvPr/>
        </p:nvCxnSpPr>
        <p:spPr>
          <a:xfrm>
            <a:off x="6080482" y="5211515"/>
            <a:ext cx="720275" cy="551408"/>
          </a:xfrm>
          <a:prstGeom prst="straightConnector1">
            <a:avLst/>
          </a:prstGeom>
          <a:noFill/>
          <a:ln cap="flat" cmpd="sng" w="38100">
            <a:solidFill>
              <a:srgbClr val="EEB305"/>
            </a:solidFill>
            <a:prstDash val="solid"/>
            <a:miter lim="800000"/>
            <a:headEnd len="sm" w="sm" type="none"/>
            <a:tailEnd len="med" w="med" type="stealth"/>
          </a:ln>
        </p:spPr>
      </p:cxnSp>
      <p:sp>
        <p:nvSpPr>
          <p:cNvPr id="418" name="Google Shape;418;p40"/>
          <p:cNvSpPr txBox="1"/>
          <p:nvPr/>
        </p:nvSpPr>
        <p:spPr>
          <a:xfrm>
            <a:off x="6600216" y="5692606"/>
            <a:ext cx="2185450"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800">
                <a:solidFill>
                  <a:srgbClr val="4C687E"/>
                </a:solidFill>
                <a:latin typeface="Arial"/>
                <a:ea typeface="Arial"/>
                <a:cs typeface="Arial"/>
                <a:sym typeface="Arial"/>
              </a:rPr>
              <a:t>Modifier la densité du tableau</a:t>
            </a:r>
            <a:endParaRPr/>
          </a:p>
        </p:txBody>
      </p:sp>
      <p:cxnSp>
        <p:nvCxnSpPr>
          <p:cNvPr id="419" name="Google Shape;419;p40"/>
          <p:cNvCxnSpPr/>
          <p:nvPr/>
        </p:nvCxnSpPr>
        <p:spPr>
          <a:xfrm>
            <a:off x="6296506" y="5067571"/>
            <a:ext cx="888754" cy="120262"/>
          </a:xfrm>
          <a:prstGeom prst="straightConnector1">
            <a:avLst/>
          </a:prstGeom>
          <a:noFill/>
          <a:ln cap="flat" cmpd="sng" w="38100">
            <a:solidFill>
              <a:srgbClr val="EEB305"/>
            </a:solidFill>
            <a:prstDash val="solid"/>
            <a:miter lim="800000"/>
            <a:headEnd len="sm" w="sm" type="none"/>
            <a:tailEnd len="med" w="med" type="stealth"/>
          </a:ln>
        </p:spPr>
      </p:cxnSp>
      <p:sp>
        <p:nvSpPr>
          <p:cNvPr id="420" name="Google Shape;420;p40"/>
          <p:cNvSpPr txBox="1"/>
          <p:nvPr/>
        </p:nvSpPr>
        <p:spPr>
          <a:xfrm>
            <a:off x="7163541" y="4987245"/>
            <a:ext cx="1800947"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800">
                <a:solidFill>
                  <a:srgbClr val="4C687E"/>
                </a:solidFill>
                <a:latin typeface="Arial"/>
                <a:ea typeface="Arial"/>
                <a:cs typeface="Arial"/>
                <a:sym typeface="Arial"/>
              </a:rPr>
              <a:t>Mode plein écran</a:t>
            </a:r>
            <a:endParaRPr/>
          </a:p>
        </p:txBody>
      </p:sp>
      <p:sp>
        <p:nvSpPr>
          <p:cNvPr id="421" name="Google Shape;421;p40"/>
          <p:cNvSpPr txBox="1"/>
          <p:nvPr/>
        </p:nvSpPr>
        <p:spPr>
          <a:xfrm>
            <a:off x="925366" y="3319188"/>
            <a:ext cx="1985428"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800">
                <a:solidFill>
                  <a:srgbClr val="4C687E"/>
                </a:solidFill>
                <a:latin typeface="Arial"/>
                <a:ea typeface="Arial"/>
                <a:cs typeface="Arial"/>
                <a:sym typeface="Arial"/>
              </a:rPr>
              <a:t>Filtres de colonnes</a:t>
            </a:r>
            <a:endParaRPr/>
          </a:p>
        </p:txBody>
      </p:sp>
      <p:cxnSp>
        <p:nvCxnSpPr>
          <p:cNvPr id="422" name="Google Shape;422;p40"/>
          <p:cNvCxnSpPr/>
          <p:nvPr/>
        </p:nvCxnSpPr>
        <p:spPr>
          <a:xfrm rot="10800000">
            <a:off x="1976026" y="3629721"/>
            <a:ext cx="292840" cy="1725882"/>
          </a:xfrm>
          <a:prstGeom prst="straightConnector1">
            <a:avLst/>
          </a:prstGeom>
          <a:noFill/>
          <a:ln cap="flat" cmpd="sng" w="38100">
            <a:solidFill>
              <a:srgbClr val="EEB305"/>
            </a:solidFill>
            <a:prstDash val="solid"/>
            <a:miter lim="800000"/>
            <a:headEnd len="sm" w="sm" type="none"/>
            <a:tailEnd len="med" w="med" type="stealth"/>
          </a:ln>
        </p:spPr>
      </p:cxnSp>
    </p:spTree>
  </p:cSld>
  <p:clrMapOvr>
    <a:masterClrMapping/>
  </p:clrMapOvr>
  <mc:AlternateContent>
    <mc:Choice Requires="p14">
      <p:transition spd="slow" p14:dur="700">
        <p:fade/>
      </p:transition>
    </mc:Choice>
    <mc:Fallback>
      <p:transition spd="slow">
        <p:fade/>
      </p:transition>
    </mc:Fallback>
  </mc:AlternateContent>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sp>
        <p:nvSpPr>
          <p:cNvPr id="427" name="Google Shape;427;p41"/>
          <p:cNvSpPr txBox="1"/>
          <p:nvPr>
            <p:ph type="title"/>
          </p:nvPr>
        </p:nvSpPr>
        <p:spPr>
          <a:xfrm>
            <a:off x="1043608" y="-1"/>
            <a:ext cx="7560840" cy="702000"/>
          </a:xfrm>
          <a:prstGeom prst="rect">
            <a:avLst/>
          </a:prstGeom>
          <a:noFill/>
          <a:ln>
            <a:noFill/>
          </a:ln>
        </p:spPr>
        <p:txBody>
          <a:bodyPr anchorCtr="0" anchor="b" bIns="45700" lIns="0" spcFirstLastPara="1" rIns="0" wrap="square" tIns="45700">
            <a:normAutofit fontScale="90000"/>
          </a:bodyPr>
          <a:lstStyle/>
          <a:p>
            <a:pPr indent="0" lvl="0" marL="0" rtl="0" algn="l">
              <a:lnSpc>
                <a:spcPct val="90000"/>
              </a:lnSpc>
              <a:spcBef>
                <a:spcPts val="0"/>
              </a:spcBef>
              <a:spcAft>
                <a:spcPts val="0"/>
              </a:spcAft>
              <a:buClr>
                <a:srgbClr val="58595B"/>
              </a:buClr>
              <a:buSzPct val="171428"/>
              <a:buFont typeface="Arial"/>
              <a:buNone/>
            </a:pPr>
            <a:r>
              <a:rPr lang="en-US"/>
              <a:t>Catégorie de fichier - </a:t>
            </a:r>
            <a:r>
              <a:rPr lang="en-US">
                <a:solidFill>
                  <a:srgbClr val="2A78AA"/>
                </a:solidFill>
              </a:rPr>
              <a:t>Visualisation de la catégorie de fichier</a:t>
            </a:r>
            <a:endParaRPr sz="1400"/>
          </a:p>
        </p:txBody>
      </p:sp>
      <p:sp>
        <p:nvSpPr>
          <p:cNvPr id="428" name="Google Shape;428;p41"/>
          <p:cNvSpPr txBox="1"/>
          <p:nvPr>
            <p:ph idx="1" type="body"/>
          </p:nvPr>
        </p:nvSpPr>
        <p:spPr>
          <a:xfrm>
            <a:off x="539750" y="980728"/>
            <a:ext cx="8352730" cy="5688360"/>
          </a:xfrm>
          <a:prstGeom prst="rect">
            <a:avLst/>
          </a:prstGeom>
          <a:noFill/>
          <a:ln>
            <a:noFill/>
          </a:ln>
        </p:spPr>
        <p:txBody>
          <a:bodyPr anchorCtr="0" anchor="t" bIns="45700" lIns="0" spcFirstLastPara="1" rIns="0" wrap="square" tIns="45700">
            <a:normAutofit/>
          </a:bodyPr>
          <a:lstStyle/>
          <a:p>
            <a:pPr indent="-139700" lvl="0" marL="266700" rtl="0" algn="l">
              <a:lnSpc>
                <a:spcPct val="100000"/>
              </a:lnSpc>
              <a:spcBef>
                <a:spcPts val="0"/>
              </a:spcBef>
              <a:spcAft>
                <a:spcPts val="0"/>
              </a:spcAft>
              <a:buClr>
                <a:srgbClr val="58595B"/>
              </a:buClr>
              <a:buSzPts val="2000"/>
              <a:buFont typeface="Arial"/>
              <a:buNone/>
            </a:pPr>
            <a:r>
              <a:t/>
            </a:r>
            <a:endParaRPr/>
          </a:p>
          <a:p>
            <a:pPr indent="-266700" lvl="0" marL="266700" rtl="0" algn="l">
              <a:lnSpc>
                <a:spcPct val="100000"/>
              </a:lnSpc>
              <a:spcBef>
                <a:spcPts val="500"/>
              </a:spcBef>
              <a:spcAft>
                <a:spcPts val="0"/>
              </a:spcAft>
              <a:buClr>
                <a:srgbClr val="58595B"/>
              </a:buClr>
              <a:buSzPts val="2000"/>
              <a:buFont typeface="Arial"/>
              <a:buChar char="•"/>
            </a:pPr>
            <a:r>
              <a:rPr lang="en-US"/>
              <a:t>Travaux pratiques</a:t>
            </a:r>
            <a:endParaRPr/>
          </a:p>
          <a:p>
            <a:pPr indent="-266400" lvl="1" marL="532800" rtl="0" algn="l">
              <a:lnSpc>
                <a:spcPct val="100000"/>
              </a:lnSpc>
              <a:spcBef>
                <a:spcPts val="500"/>
              </a:spcBef>
              <a:spcAft>
                <a:spcPts val="0"/>
              </a:spcAft>
              <a:buClr>
                <a:srgbClr val="2A78AA"/>
              </a:buClr>
              <a:buSzPts val="1800"/>
              <a:buFont typeface="Arial"/>
              <a:buChar char="•"/>
            </a:pPr>
            <a:r>
              <a:rPr lang="en-US"/>
              <a:t>Rechercher dans toutes les catégories de fichiers, y compris les fichiers non actives</a:t>
            </a:r>
            <a:endParaRPr/>
          </a:p>
          <a:p>
            <a:pPr indent="-152100" lvl="1" marL="532800" rtl="0" algn="l">
              <a:lnSpc>
                <a:spcPct val="100000"/>
              </a:lnSpc>
              <a:spcBef>
                <a:spcPts val="500"/>
              </a:spcBef>
              <a:spcAft>
                <a:spcPts val="0"/>
              </a:spcAft>
              <a:buClr>
                <a:srgbClr val="2A78AA"/>
              </a:buClr>
              <a:buSzPts val="1800"/>
              <a:buFont typeface="Arial"/>
              <a:buNone/>
            </a:pPr>
            <a:r>
              <a:t/>
            </a:r>
            <a:endParaRPr/>
          </a:p>
          <a:p>
            <a:pPr indent="-266400" lvl="1" marL="532800" rtl="0" algn="l">
              <a:lnSpc>
                <a:spcPct val="100000"/>
              </a:lnSpc>
              <a:spcBef>
                <a:spcPts val="500"/>
              </a:spcBef>
              <a:spcAft>
                <a:spcPts val="0"/>
              </a:spcAft>
              <a:buClr>
                <a:srgbClr val="2A78AA"/>
              </a:buClr>
              <a:buSzPts val="1800"/>
              <a:buFont typeface="Arial"/>
              <a:buChar char="•"/>
            </a:pPr>
            <a:r>
              <a:rPr lang="en-US"/>
              <a:t>Recherchez toutes les catégories de fichiers, y compris les fichiers désactivés, qui contiennent ECMWF</a:t>
            </a:r>
            <a:endParaRPr/>
          </a:p>
          <a:p>
            <a:pPr indent="-152100" lvl="1" marL="532800" rtl="0" algn="l">
              <a:lnSpc>
                <a:spcPct val="100000"/>
              </a:lnSpc>
              <a:spcBef>
                <a:spcPts val="500"/>
              </a:spcBef>
              <a:spcAft>
                <a:spcPts val="0"/>
              </a:spcAft>
              <a:buClr>
                <a:srgbClr val="2A78AA"/>
              </a:buClr>
              <a:buSzPts val="1800"/>
              <a:buFont typeface="Arial"/>
              <a:buNone/>
            </a:pPr>
            <a:r>
              <a:t/>
            </a:r>
            <a:endParaRPr/>
          </a:p>
          <a:p>
            <a:pPr indent="-266400" lvl="1" marL="532800" rtl="0" algn="l">
              <a:lnSpc>
                <a:spcPct val="100000"/>
              </a:lnSpc>
              <a:spcBef>
                <a:spcPts val="500"/>
              </a:spcBef>
              <a:spcAft>
                <a:spcPts val="0"/>
              </a:spcAft>
              <a:buClr>
                <a:srgbClr val="2A78AA"/>
              </a:buClr>
              <a:buSzPts val="1800"/>
              <a:buFont typeface="Arial"/>
              <a:buChar char="•"/>
            </a:pPr>
            <a:r>
              <a:rPr lang="en-US"/>
              <a:t>Rechercher toutes les catégories de fichiers, y compris les non valides, qui contiennent ECMWF et dont la résolution est 0.25 </a:t>
            </a:r>
            <a:endParaRPr/>
          </a:p>
          <a:p>
            <a:pPr indent="-152100" lvl="1" marL="532800" rtl="0" algn="l">
              <a:lnSpc>
                <a:spcPct val="100000"/>
              </a:lnSpc>
              <a:spcBef>
                <a:spcPts val="500"/>
              </a:spcBef>
              <a:spcAft>
                <a:spcPts val="0"/>
              </a:spcAft>
              <a:buClr>
                <a:srgbClr val="2A78AA"/>
              </a:buClr>
              <a:buSzPts val="1800"/>
              <a:buFont typeface="Arial"/>
              <a:buNone/>
            </a:pPr>
            <a:r>
              <a:t/>
            </a:r>
            <a:endParaRPr/>
          </a:p>
          <a:p>
            <a:pPr indent="-266400" lvl="1" marL="532800" rtl="0" algn="l">
              <a:lnSpc>
                <a:spcPct val="100000"/>
              </a:lnSpc>
              <a:spcBef>
                <a:spcPts val="500"/>
              </a:spcBef>
              <a:spcAft>
                <a:spcPts val="0"/>
              </a:spcAft>
              <a:buClr>
                <a:srgbClr val="2A78AA"/>
              </a:buClr>
              <a:buSzPts val="1800"/>
              <a:buFont typeface="Arial"/>
              <a:buChar char="•"/>
            </a:pPr>
            <a:r>
              <a:rPr lang="en-US"/>
              <a:t>Recherchez toutes les catégories de fichiers, y compris les fichiers non valides, qui contiennent ECMWF </a:t>
            </a:r>
            <a:r>
              <a:rPr lang="en-US">
                <a:solidFill>
                  <a:schemeClr val="accent5"/>
                </a:solidFill>
              </a:rPr>
              <a:t>et dont la résolution est 0.25</a:t>
            </a:r>
            <a:r>
              <a:rPr lang="en-US"/>
              <a:t>, classées par taille.</a:t>
            </a:r>
            <a:endParaRPr/>
          </a:p>
          <a:p>
            <a:pPr indent="-152100" lvl="1" marL="532800" rtl="0" algn="l">
              <a:lnSpc>
                <a:spcPct val="100000"/>
              </a:lnSpc>
              <a:spcBef>
                <a:spcPts val="500"/>
              </a:spcBef>
              <a:spcAft>
                <a:spcPts val="0"/>
              </a:spcAft>
              <a:buClr>
                <a:srgbClr val="2A78AA"/>
              </a:buClr>
              <a:buSzPts val="1800"/>
              <a:buFont typeface="Arial"/>
              <a:buNone/>
            </a:pPr>
            <a:r>
              <a:t/>
            </a:r>
            <a:endParaRPr/>
          </a:p>
          <a:p>
            <a:pPr indent="0" lvl="0" marL="0" rtl="0" algn="l">
              <a:lnSpc>
                <a:spcPct val="100000"/>
              </a:lnSpc>
              <a:spcBef>
                <a:spcPts val="500"/>
              </a:spcBef>
              <a:spcAft>
                <a:spcPts val="0"/>
              </a:spcAft>
              <a:buClr>
                <a:srgbClr val="58595B"/>
              </a:buClr>
              <a:buSzPts val="2000"/>
              <a:buFont typeface="Arial"/>
              <a:buNone/>
            </a:pPr>
            <a:r>
              <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 name="Shape 432"/>
        <p:cNvGrpSpPr/>
        <p:nvPr/>
      </p:nvGrpSpPr>
      <p:grpSpPr>
        <a:xfrm>
          <a:off x="0" y="0"/>
          <a:ext cx="0" cy="0"/>
          <a:chOff x="0" y="0"/>
          <a:chExt cx="0" cy="0"/>
        </a:xfrm>
      </p:grpSpPr>
      <p:sp>
        <p:nvSpPr>
          <p:cNvPr id="433" name="Google Shape;433;p42"/>
          <p:cNvSpPr txBox="1"/>
          <p:nvPr>
            <p:ph type="title"/>
          </p:nvPr>
        </p:nvSpPr>
        <p:spPr>
          <a:xfrm>
            <a:off x="1043608" y="-1"/>
            <a:ext cx="7560840" cy="702000"/>
          </a:xfrm>
          <a:prstGeom prst="rect">
            <a:avLst/>
          </a:prstGeom>
          <a:noFill/>
          <a:ln>
            <a:noFill/>
          </a:ln>
        </p:spPr>
        <p:txBody>
          <a:bodyPr anchorCtr="0" anchor="b" bIns="45700" lIns="0" spcFirstLastPara="1" rIns="0" wrap="square" tIns="45700">
            <a:normAutofit fontScale="90000"/>
          </a:bodyPr>
          <a:lstStyle/>
          <a:p>
            <a:pPr indent="0" lvl="0" marL="0" rtl="0" algn="l">
              <a:lnSpc>
                <a:spcPct val="90000"/>
              </a:lnSpc>
              <a:spcBef>
                <a:spcPts val="0"/>
              </a:spcBef>
              <a:spcAft>
                <a:spcPts val="0"/>
              </a:spcAft>
              <a:buClr>
                <a:srgbClr val="58595B"/>
              </a:buClr>
              <a:buSzPct val="171428"/>
              <a:buFont typeface="Arial"/>
              <a:buNone/>
            </a:pPr>
            <a:r>
              <a:rPr lang="en-US"/>
              <a:t>Catégorie de fichier - </a:t>
            </a:r>
            <a:r>
              <a:rPr lang="en-US">
                <a:solidFill>
                  <a:srgbClr val="2A78AA"/>
                </a:solidFill>
              </a:rPr>
              <a:t>Visualisation de la catégorie de fichier</a:t>
            </a:r>
            <a:endParaRPr sz="1400"/>
          </a:p>
        </p:txBody>
      </p:sp>
      <p:sp>
        <p:nvSpPr>
          <p:cNvPr id="434" name="Google Shape;434;p42"/>
          <p:cNvSpPr txBox="1"/>
          <p:nvPr>
            <p:ph idx="1" type="body"/>
          </p:nvPr>
        </p:nvSpPr>
        <p:spPr>
          <a:xfrm>
            <a:off x="539750" y="980728"/>
            <a:ext cx="8352730" cy="5688360"/>
          </a:xfrm>
          <a:prstGeom prst="rect">
            <a:avLst/>
          </a:prstGeom>
          <a:noFill/>
          <a:ln>
            <a:noFill/>
          </a:ln>
        </p:spPr>
        <p:txBody>
          <a:bodyPr anchorCtr="0" anchor="t" bIns="45700" lIns="0" spcFirstLastPara="1" rIns="0" wrap="square" tIns="45700">
            <a:normAutofit/>
          </a:bodyPr>
          <a:lstStyle/>
          <a:p>
            <a:pPr indent="-266700" lvl="0" marL="266700" rtl="0" algn="l">
              <a:lnSpc>
                <a:spcPct val="100000"/>
              </a:lnSpc>
              <a:spcBef>
                <a:spcPts val="0"/>
              </a:spcBef>
              <a:spcAft>
                <a:spcPts val="0"/>
              </a:spcAft>
              <a:buClr>
                <a:srgbClr val="58595B"/>
              </a:buClr>
              <a:buSzPts val="2000"/>
              <a:buFont typeface="Arial"/>
              <a:buChar char="•"/>
            </a:pPr>
            <a:r>
              <a:rPr lang="en-US"/>
              <a:t>Approfondissons une catégorie de dossiers</a:t>
            </a:r>
            <a:endParaRPr/>
          </a:p>
          <a:p>
            <a:pPr indent="-266400" lvl="1" marL="532800" rtl="0" algn="l">
              <a:lnSpc>
                <a:spcPct val="100000"/>
              </a:lnSpc>
              <a:spcBef>
                <a:spcPts val="500"/>
              </a:spcBef>
              <a:spcAft>
                <a:spcPts val="0"/>
              </a:spcAft>
              <a:buClr>
                <a:srgbClr val="2A78AA"/>
              </a:buClr>
              <a:buSzPts val="1800"/>
              <a:buFont typeface="Arial"/>
              <a:buChar char="•"/>
            </a:pPr>
            <a:r>
              <a:rPr lang="en-US"/>
              <a:t>Ouvrir une catégorie de fichier pour voir les détails</a:t>
            </a:r>
            <a:endParaRPr/>
          </a:p>
          <a:p>
            <a:pPr indent="-266700" lvl="2" marL="799200" rtl="0" algn="l">
              <a:lnSpc>
                <a:spcPct val="100000"/>
              </a:lnSpc>
              <a:spcBef>
                <a:spcPts val="500"/>
              </a:spcBef>
              <a:spcAft>
                <a:spcPts val="0"/>
              </a:spcAft>
              <a:buClr>
                <a:srgbClr val="58595B"/>
              </a:buClr>
              <a:buSzPts val="1600"/>
              <a:buFont typeface="Arial"/>
              <a:buChar char="•"/>
            </a:pPr>
            <a:r>
              <a:rPr lang="en-US"/>
              <a:t>Double clic sur une ligne du tableau</a:t>
            </a:r>
            <a:endParaRPr/>
          </a:p>
          <a:p>
            <a:pPr indent="-266700" lvl="2" marL="799200" rtl="0" algn="l">
              <a:lnSpc>
                <a:spcPct val="100000"/>
              </a:lnSpc>
              <a:spcBef>
                <a:spcPts val="500"/>
              </a:spcBef>
              <a:spcAft>
                <a:spcPts val="0"/>
              </a:spcAft>
              <a:buClr>
                <a:srgbClr val="58595B"/>
              </a:buClr>
              <a:buSzPts val="1600"/>
              <a:buFont typeface="Arial"/>
              <a:buChar char="•"/>
            </a:pPr>
            <a:r>
              <a:rPr lang="en-US"/>
              <a:t>Ou cliquez sur le bouton de visualisation</a:t>
            </a:r>
            <a:endParaRPr/>
          </a:p>
          <a:p>
            <a:pPr indent="-139700" lvl="0" marL="266700" rtl="0" algn="l">
              <a:lnSpc>
                <a:spcPct val="100000"/>
              </a:lnSpc>
              <a:spcBef>
                <a:spcPts val="500"/>
              </a:spcBef>
              <a:spcAft>
                <a:spcPts val="0"/>
              </a:spcAft>
              <a:buClr>
                <a:srgbClr val="58595B"/>
              </a:buClr>
              <a:buSzPts val="2000"/>
              <a:buFont typeface="Arial"/>
              <a:buNone/>
            </a:pPr>
            <a:r>
              <a:t/>
            </a:r>
            <a:endParaRPr/>
          </a:p>
          <a:p>
            <a:pPr indent="-139700" lvl="0" marL="266700" rtl="0" algn="l">
              <a:lnSpc>
                <a:spcPct val="100000"/>
              </a:lnSpc>
              <a:spcBef>
                <a:spcPts val="500"/>
              </a:spcBef>
              <a:spcAft>
                <a:spcPts val="0"/>
              </a:spcAft>
              <a:buClr>
                <a:srgbClr val="58595B"/>
              </a:buClr>
              <a:buSzPts val="2000"/>
              <a:buFont typeface="Arial"/>
              <a:buNone/>
            </a:pPr>
            <a:r>
              <a:t/>
            </a:r>
            <a:endParaRPr/>
          </a:p>
          <a:p>
            <a:pPr indent="0" lvl="0" marL="0" rtl="0" algn="l">
              <a:lnSpc>
                <a:spcPct val="100000"/>
              </a:lnSpc>
              <a:spcBef>
                <a:spcPts val="500"/>
              </a:spcBef>
              <a:spcAft>
                <a:spcPts val="0"/>
              </a:spcAft>
              <a:buClr>
                <a:srgbClr val="58595B"/>
              </a:buClr>
              <a:buSzPts val="2000"/>
              <a:buFont typeface="Arial"/>
              <a:buNone/>
            </a:pPr>
            <a:r>
              <a:t/>
            </a:r>
            <a:endParaRPr/>
          </a:p>
        </p:txBody>
      </p:sp>
      <p:pic>
        <p:nvPicPr>
          <p:cNvPr id="435" name="Google Shape;435;p42"/>
          <p:cNvPicPr preferRelativeResize="0"/>
          <p:nvPr/>
        </p:nvPicPr>
        <p:blipFill rotWithShape="1">
          <a:blip r:embed="rId3">
            <a:alphaModFix/>
          </a:blip>
          <a:srcRect b="0" l="0" r="0" t="0"/>
          <a:stretch/>
        </p:blipFill>
        <p:spPr>
          <a:xfrm>
            <a:off x="877694" y="2348880"/>
            <a:ext cx="7388611" cy="3528392"/>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sp>
        <p:nvSpPr>
          <p:cNvPr id="440" name="Google Shape;440;p43"/>
          <p:cNvSpPr txBox="1"/>
          <p:nvPr>
            <p:ph type="title"/>
          </p:nvPr>
        </p:nvSpPr>
        <p:spPr>
          <a:xfrm>
            <a:off x="1043608" y="-1"/>
            <a:ext cx="7560840" cy="702000"/>
          </a:xfrm>
          <a:prstGeom prst="rect">
            <a:avLst/>
          </a:prstGeom>
          <a:noFill/>
          <a:ln>
            <a:noFill/>
          </a:ln>
        </p:spPr>
        <p:txBody>
          <a:bodyPr anchorCtr="0" anchor="b" bIns="45700" lIns="0" spcFirstLastPara="1" rIns="0" wrap="square" tIns="45700">
            <a:normAutofit fontScale="90000"/>
          </a:bodyPr>
          <a:lstStyle/>
          <a:p>
            <a:pPr indent="0" lvl="0" marL="0" rtl="0" algn="l">
              <a:lnSpc>
                <a:spcPct val="90000"/>
              </a:lnSpc>
              <a:spcBef>
                <a:spcPts val="0"/>
              </a:spcBef>
              <a:spcAft>
                <a:spcPts val="0"/>
              </a:spcAft>
              <a:buClr>
                <a:srgbClr val="58595B"/>
              </a:buClr>
              <a:buSzPct val="171428"/>
              <a:buFont typeface="Arial"/>
              <a:buNone/>
            </a:pPr>
            <a:r>
              <a:rPr lang="en-US"/>
              <a:t>Catégorie de fichier - </a:t>
            </a:r>
            <a:r>
              <a:rPr lang="en-US">
                <a:solidFill>
                  <a:srgbClr val="2A78AA"/>
                </a:solidFill>
              </a:rPr>
              <a:t>Visualisation de la catégorie de fichier</a:t>
            </a:r>
            <a:endParaRPr sz="1400"/>
          </a:p>
        </p:txBody>
      </p:sp>
      <p:sp>
        <p:nvSpPr>
          <p:cNvPr id="441" name="Google Shape;441;p43"/>
          <p:cNvSpPr txBox="1"/>
          <p:nvPr>
            <p:ph idx="1" type="body"/>
          </p:nvPr>
        </p:nvSpPr>
        <p:spPr>
          <a:xfrm>
            <a:off x="539750" y="980728"/>
            <a:ext cx="8352730" cy="5688360"/>
          </a:xfrm>
          <a:prstGeom prst="rect">
            <a:avLst/>
          </a:prstGeom>
          <a:noFill/>
          <a:ln>
            <a:noFill/>
          </a:ln>
        </p:spPr>
        <p:txBody>
          <a:bodyPr anchorCtr="0" anchor="t" bIns="45700" lIns="0" spcFirstLastPara="1" rIns="0" wrap="square" tIns="45700">
            <a:normAutofit/>
          </a:bodyPr>
          <a:lstStyle/>
          <a:p>
            <a:pPr indent="-266700" lvl="0" marL="266700" rtl="0" algn="l">
              <a:lnSpc>
                <a:spcPct val="100000"/>
              </a:lnSpc>
              <a:spcBef>
                <a:spcPts val="0"/>
              </a:spcBef>
              <a:spcAft>
                <a:spcPts val="0"/>
              </a:spcAft>
              <a:buClr>
                <a:srgbClr val="58595B"/>
              </a:buClr>
              <a:buSzPts val="2000"/>
              <a:buFont typeface="Arial"/>
              <a:buChar char="•"/>
            </a:pPr>
            <a:r>
              <a:rPr lang="en-US"/>
              <a:t>Approfondissons une catégorie de dossiers</a:t>
            </a:r>
            <a:endParaRPr/>
          </a:p>
          <a:p>
            <a:pPr indent="-266400" lvl="1" marL="532800" rtl="0" algn="l">
              <a:lnSpc>
                <a:spcPct val="100000"/>
              </a:lnSpc>
              <a:spcBef>
                <a:spcPts val="500"/>
              </a:spcBef>
              <a:spcAft>
                <a:spcPts val="0"/>
              </a:spcAft>
              <a:buClr>
                <a:srgbClr val="2A78AA"/>
              </a:buClr>
              <a:buSzPts val="1800"/>
              <a:buFont typeface="Arial"/>
              <a:buChar char="•"/>
            </a:pPr>
            <a:r>
              <a:rPr lang="en-US"/>
              <a:t>3 modes : visualisation, création, édition</a:t>
            </a:r>
            <a:endParaRPr/>
          </a:p>
          <a:p>
            <a:pPr indent="-266700" lvl="2" marL="799200" rtl="0" algn="l">
              <a:lnSpc>
                <a:spcPct val="100000"/>
              </a:lnSpc>
              <a:spcBef>
                <a:spcPts val="500"/>
              </a:spcBef>
              <a:spcAft>
                <a:spcPts val="0"/>
              </a:spcAft>
              <a:buClr>
                <a:srgbClr val="58595B"/>
              </a:buClr>
              <a:buSzPts val="1600"/>
              <a:buFont typeface="Arial"/>
              <a:buChar char="•"/>
            </a:pPr>
            <a:r>
              <a:rPr lang="en-US"/>
              <a:t>Les boutons diffèrent selon le mode et les droits de l'utilisateur</a:t>
            </a:r>
            <a:endParaRPr/>
          </a:p>
          <a:p>
            <a:pPr indent="-266400" lvl="1" marL="532800" rtl="0" algn="l">
              <a:lnSpc>
                <a:spcPct val="100000"/>
              </a:lnSpc>
              <a:spcBef>
                <a:spcPts val="500"/>
              </a:spcBef>
              <a:spcAft>
                <a:spcPts val="0"/>
              </a:spcAft>
              <a:buClr>
                <a:srgbClr val="2A78AA"/>
              </a:buClr>
              <a:buSzPts val="1800"/>
              <a:buFont typeface="Arial"/>
              <a:buChar char="•"/>
            </a:pPr>
            <a:r>
              <a:rPr lang="en-US"/>
              <a:t>6 onglets, regroupant les informations</a:t>
            </a:r>
            <a:endParaRPr/>
          </a:p>
          <a:p>
            <a:pPr indent="-139700" lvl="0" marL="266700" rtl="0" algn="l">
              <a:lnSpc>
                <a:spcPct val="100000"/>
              </a:lnSpc>
              <a:spcBef>
                <a:spcPts val="500"/>
              </a:spcBef>
              <a:spcAft>
                <a:spcPts val="0"/>
              </a:spcAft>
              <a:buClr>
                <a:srgbClr val="58595B"/>
              </a:buClr>
              <a:buSzPts val="2000"/>
              <a:buFont typeface="Arial"/>
              <a:buNone/>
            </a:pPr>
            <a:r>
              <a:t/>
            </a:r>
            <a:endParaRPr/>
          </a:p>
          <a:p>
            <a:pPr indent="-139700" lvl="0" marL="266700" rtl="0" algn="l">
              <a:lnSpc>
                <a:spcPct val="100000"/>
              </a:lnSpc>
              <a:spcBef>
                <a:spcPts val="500"/>
              </a:spcBef>
              <a:spcAft>
                <a:spcPts val="0"/>
              </a:spcAft>
              <a:buClr>
                <a:srgbClr val="58595B"/>
              </a:buClr>
              <a:buSzPts val="2000"/>
              <a:buFont typeface="Arial"/>
              <a:buNone/>
            </a:pPr>
            <a:r>
              <a:t/>
            </a:r>
            <a:endParaRPr/>
          </a:p>
          <a:p>
            <a:pPr indent="0" lvl="0" marL="0" rtl="0" algn="l">
              <a:lnSpc>
                <a:spcPct val="100000"/>
              </a:lnSpc>
              <a:spcBef>
                <a:spcPts val="500"/>
              </a:spcBef>
              <a:spcAft>
                <a:spcPts val="0"/>
              </a:spcAft>
              <a:buClr>
                <a:srgbClr val="58595B"/>
              </a:buClr>
              <a:buSzPts val="2000"/>
              <a:buFont typeface="Arial"/>
              <a:buNone/>
            </a:pPr>
            <a:r>
              <a:t/>
            </a:r>
            <a:endParaRPr/>
          </a:p>
        </p:txBody>
      </p:sp>
      <p:pic>
        <p:nvPicPr>
          <p:cNvPr id="442" name="Google Shape;442;p43"/>
          <p:cNvPicPr preferRelativeResize="0"/>
          <p:nvPr/>
        </p:nvPicPr>
        <p:blipFill rotWithShape="1">
          <a:blip r:embed="rId3">
            <a:alphaModFix/>
          </a:blip>
          <a:srcRect b="0" l="0" r="0" t="0"/>
          <a:stretch/>
        </p:blipFill>
        <p:spPr>
          <a:xfrm>
            <a:off x="877694" y="2492896"/>
            <a:ext cx="7388611" cy="3528392"/>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sp>
        <p:nvSpPr>
          <p:cNvPr id="447" name="Google Shape;447;p44"/>
          <p:cNvSpPr txBox="1"/>
          <p:nvPr>
            <p:ph type="title"/>
          </p:nvPr>
        </p:nvSpPr>
        <p:spPr>
          <a:xfrm>
            <a:off x="1043608" y="-1"/>
            <a:ext cx="7560840" cy="702000"/>
          </a:xfrm>
          <a:prstGeom prst="rect">
            <a:avLst/>
          </a:prstGeom>
          <a:noFill/>
          <a:ln>
            <a:noFill/>
          </a:ln>
        </p:spPr>
        <p:txBody>
          <a:bodyPr anchorCtr="0" anchor="b" bIns="45700" lIns="0" spcFirstLastPara="1" rIns="0" wrap="square" tIns="45700">
            <a:normAutofit fontScale="90000"/>
          </a:bodyPr>
          <a:lstStyle/>
          <a:p>
            <a:pPr indent="0" lvl="0" marL="0" rtl="0" algn="l">
              <a:lnSpc>
                <a:spcPct val="90000"/>
              </a:lnSpc>
              <a:spcBef>
                <a:spcPts val="0"/>
              </a:spcBef>
              <a:spcAft>
                <a:spcPts val="0"/>
              </a:spcAft>
              <a:buClr>
                <a:srgbClr val="58595B"/>
              </a:buClr>
              <a:buSzPct val="171428"/>
              <a:buFont typeface="Arial"/>
              <a:buNone/>
            </a:pPr>
            <a:r>
              <a:rPr lang="en-US"/>
              <a:t>Catégorie de fichier - </a:t>
            </a:r>
            <a:r>
              <a:rPr lang="en-US">
                <a:solidFill>
                  <a:srgbClr val="2A78AA"/>
                </a:solidFill>
              </a:rPr>
              <a:t>Visualisation de la catégorie de fichier</a:t>
            </a:r>
            <a:endParaRPr sz="1400"/>
          </a:p>
        </p:txBody>
      </p:sp>
      <p:sp>
        <p:nvSpPr>
          <p:cNvPr id="448" name="Google Shape;448;p44"/>
          <p:cNvSpPr txBox="1"/>
          <p:nvPr>
            <p:ph idx="1" type="body"/>
          </p:nvPr>
        </p:nvSpPr>
        <p:spPr>
          <a:xfrm>
            <a:off x="539750" y="980728"/>
            <a:ext cx="8352730" cy="5688360"/>
          </a:xfrm>
          <a:prstGeom prst="rect">
            <a:avLst/>
          </a:prstGeom>
          <a:noFill/>
          <a:ln>
            <a:noFill/>
          </a:ln>
        </p:spPr>
        <p:txBody>
          <a:bodyPr anchorCtr="0" anchor="t" bIns="45700" lIns="0" spcFirstLastPara="1" rIns="0" wrap="square" tIns="45700">
            <a:normAutofit/>
          </a:bodyPr>
          <a:lstStyle/>
          <a:p>
            <a:pPr indent="-266700" lvl="0" marL="266700" rtl="0" algn="l">
              <a:lnSpc>
                <a:spcPct val="100000"/>
              </a:lnSpc>
              <a:spcBef>
                <a:spcPts val="0"/>
              </a:spcBef>
              <a:spcAft>
                <a:spcPts val="0"/>
              </a:spcAft>
              <a:buClr>
                <a:srgbClr val="58595B"/>
              </a:buClr>
              <a:buSzPts val="2000"/>
              <a:buFont typeface="Arial"/>
              <a:buChar char="•"/>
            </a:pPr>
            <a:r>
              <a:rPr lang="en-US"/>
              <a:t>Vue d'ensemble</a:t>
            </a:r>
            <a:endParaRPr/>
          </a:p>
          <a:p>
            <a:pPr indent="-266400" lvl="1" marL="532800" rtl="0" algn="l">
              <a:lnSpc>
                <a:spcPct val="100000"/>
              </a:lnSpc>
              <a:spcBef>
                <a:spcPts val="500"/>
              </a:spcBef>
              <a:spcAft>
                <a:spcPts val="0"/>
              </a:spcAft>
              <a:buClr>
                <a:srgbClr val="2A78AA"/>
              </a:buClr>
              <a:buSzPts val="1800"/>
              <a:buFont typeface="Arial"/>
              <a:buChar char="•"/>
            </a:pPr>
            <a:r>
              <a:rPr lang="en-US"/>
              <a:t>Affichage des informations principales 🡨 champs de métadonnées</a:t>
            </a:r>
            <a:endParaRPr/>
          </a:p>
          <a:p>
            <a:pPr indent="-266700" lvl="2" marL="799200" rtl="0" algn="l">
              <a:lnSpc>
                <a:spcPct val="100000"/>
              </a:lnSpc>
              <a:spcBef>
                <a:spcPts val="500"/>
              </a:spcBef>
              <a:spcAft>
                <a:spcPts val="0"/>
              </a:spcAft>
              <a:buClr>
                <a:srgbClr val="58595B"/>
              </a:buClr>
              <a:buSzPts val="1600"/>
              <a:buFont typeface="Arial"/>
              <a:buChar char="•"/>
            </a:pPr>
            <a:r>
              <a:rPr lang="en-US"/>
              <a:t>Non modifiable</a:t>
            </a:r>
            <a:endParaRPr/>
          </a:p>
          <a:p>
            <a:pPr indent="-139700" lvl="0" marL="266700" rtl="0" algn="l">
              <a:lnSpc>
                <a:spcPct val="100000"/>
              </a:lnSpc>
              <a:spcBef>
                <a:spcPts val="500"/>
              </a:spcBef>
              <a:spcAft>
                <a:spcPts val="0"/>
              </a:spcAft>
              <a:buClr>
                <a:srgbClr val="58595B"/>
              </a:buClr>
              <a:buSzPts val="2000"/>
              <a:buFont typeface="Arial"/>
              <a:buNone/>
            </a:pPr>
            <a:r>
              <a:t/>
            </a:r>
            <a:endParaRPr/>
          </a:p>
          <a:p>
            <a:pPr indent="-139700" lvl="0" marL="266700" rtl="0" algn="l">
              <a:lnSpc>
                <a:spcPct val="100000"/>
              </a:lnSpc>
              <a:spcBef>
                <a:spcPts val="500"/>
              </a:spcBef>
              <a:spcAft>
                <a:spcPts val="0"/>
              </a:spcAft>
              <a:buClr>
                <a:srgbClr val="58595B"/>
              </a:buClr>
              <a:buSzPts val="2000"/>
              <a:buFont typeface="Arial"/>
              <a:buNone/>
            </a:pPr>
            <a:r>
              <a:t/>
            </a:r>
            <a:endParaRPr/>
          </a:p>
          <a:p>
            <a:pPr indent="0" lvl="0" marL="0" rtl="0" algn="l">
              <a:lnSpc>
                <a:spcPct val="100000"/>
              </a:lnSpc>
              <a:spcBef>
                <a:spcPts val="500"/>
              </a:spcBef>
              <a:spcAft>
                <a:spcPts val="0"/>
              </a:spcAft>
              <a:buClr>
                <a:srgbClr val="58595B"/>
              </a:buClr>
              <a:buSzPts val="2000"/>
              <a:buFont typeface="Arial"/>
              <a:buNone/>
            </a:pPr>
            <a:r>
              <a:t/>
            </a:r>
            <a:endParaRPr/>
          </a:p>
        </p:txBody>
      </p:sp>
      <p:pic>
        <p:nvPicPr>
          <p:cNvPr id="449" name="Google Shape;449;p44"/>
          <p:cNvPicPr preferRelativeResize="0"/>
          <p:nvPr/>
        </p:nvPicPr>
        <p:blipFill rotWithShape="1">
          <a:blip r:embed="rId3">
            <a:alphaModFix/>
          </a:blip>
          <a:srcRect b="0" l="0" r="0" t="0"/>
          <a:stretch/>
        </p:blipFill>
        <p:spPr>
          <a:xfrm>
            <a:off x="877694" y="2492896"/>
            <a:ext cx="7388611" cy="3528392"/>
          </a:xfrm>
          <a:prstGeom prst="rect">
            <a:avLst/>
          </a:prstGeom>
          <a:noFill/>
          <a:ln>
            <a:noFill/>
          </a:ln>
        </p:spPr>
      </p:pic>
      <p:sp>
        <p:nvSpPr>
          <p:cNvPr id="450" name="Google Shape;450;p44"/>
          <p:cNvSpPr txBox="1"/>
          <p:nvPr/>
        </p:nvSpPr>
        <p:spPr>
          <a:xfrm>
            <a:off x="2277668" y="6128148"/>
            <a:ext cx="1985428"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800">
                <a:solidFill>
                  <a:srgbClr val="4C687E"/>
                </a:solidFill>
                <a:latin typeface="Arial"/>
                <a:ea typeface="Arial"/>
                <a:cs typeface="Arial"/>
                <a:sym typeface="Arial"/>
              </a:rPr>
              <a:t>Accès aux données</a:t>
            </a:r>
            <a:endParaRPr/>
          </a:p>
        </p:txBody>
      </p:sp>
      <p:cxnSp>
        <p:nvCxnSpPr>
          <p:cNvPr id="451" name="Google Shape;451;p44"/>
          <p:cNvCxnSpPr>
            <a:endCxn id="450" idx="0"/>
          </p:cNvCxnSpPr>
          <p:nvPr/>
        </p:nvCxnSpPr>
        <p:spPr>
          <a:xfrm>
            <a:off x="2277682" y="5589348"/>
            <a:ext cx="992700" cy="538800"/>
          </a:xfrm>
          <a:prstGeom prst="straightConnector1">
            <a:avLst/>
          </a:prstGeom>
          <a:noFill/>
          <a:ln cap="flat" cmpd="sng" w="38100">
            <a:solidFill>
              <a:srgbClr val="EEB305"/>
            </a:solidFill>
            <a:prstDash val="solid"/>
            <a:miter lim="800000"/>
            <a:headEnd len="sm" w="sm" type="none"/>
            <a:tailEnd len="med" w="med" type="stealth"/>
          </a:ln>
        </p:spPr>
      </p:cxnSp>
      <p:sp>
        <p:nvSpPr>
          <p:cNvPr id="452" name="Google Shape;452;p44"/>
          <p:cNvSpPr txBox="1"/>
          <p:nvPr/>
        </p:nvSpPr>
        <p:spPr>
          <a:xfrm>
            <a:off x="5868144" y="6268398"/>
            <a:ext cx="2261951"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800">
                <a:solidFill>
                  <a:srgbClr val="4C687E"/>
                </a:solidFill>
                <a:latin typeface="Arial"/>
                <a:ea typeface="Arial"/>
                <a:cs typeface="Arial"/>
                <a:sym typeface="Arial"/>
              </a:rPr>
              <a:t>Image de métadonnées</a:t>
            </a:r>
            <a:endParaRPr/>
          </a:p>
        </p:txBody>
      </p:sp>
      <p:cxnSp>
        <p:nvCxnSpPr>
          <p:cNvPr id="453" name="Google Shape;453;p44"/>
          <p:cNvCxnSpPr>
            <a:endCxn id="452" idx="0"/>
          </p:cNvCxnSpPr>
          <p:nvPr/>
        </p:nvCxnSpPr>
        <p:spPr>
          <a:xfrm flipH="1">
            <a:off x="6999120" y="4725198"/>
            <a:ext cx="138300" cy="1543200"/>
          </a:xfrm>
          <a:prstGeom prst="straightConnector1">
            <a:avLst/>
          </a:prstGeom>
          <a:noFill/>
          <a:ln cap="flat" cmpd="sng" w="38100">
            <a:solidFill>
              <a:srgbClr val="EEB305"/>
            </a:solidFill>
            <a:prstDash val="solid"/>
            <a:miter lim="800000"/>
            <a:headEnd len="sm" w="sm" type="none"/>
            <a:tailEnd len="med" w="med" type="stealth"/>
          </a:ln>
        </p:spPr>
      </p:cxnSp>
      <p:sp>
        <p:nvSpPr>
          <p:cNvPr id="454" name="Google Shape;454;p44"/>
          <p:cNvSpPr txBox="1"/>
          <p:nvPr/>
        </p:nvSpPr>
        <p:spPr>
          <a:xfrm>
            <a:off x="2872800" y="4308917"/>
            <a:ext cx="2261951"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800">
                <a:solidFill>
                  <a:srgbClr val="4C687E"/>
                </a:solidFill>
                <a:latin typeface="Arial"/>
                <a:ea typeface="Arial"/>
                <a:cs typeface="Arial"/>
                <a:sym typeface="Arial"/>
              </a:rPr>
              <a:t>Description des métadonnées</a:t>
            </a:r>
            <a:endParaRPr/>
          </a:p>
        </p:txBody>
      </p:sp>
      <p:cxnSp>
        <p:nvCxnSpPr>
          <p:cNvPr id="455" name="Google Shape;455;p44"/>
          <p:cNvCxnSpPr>
            <a:endCxn id="454" idx="0"/>
          </p:cNvCxnSpPr>
          <p:nvPr/>
        </p:nvCxnSpPr>
        <p:spPr>
          <a:xfrm>
            <a:off x="2123675" y="3798317"/>
            <a:ext cx="1880100" cy="510600"/>
          </a:xfrm>
          <a:prstGeom prst="straightConnector1">
            <a:avLst/>
          </a:prstGeom>
          <a:noFill/>
          <a:ln cap="flat" cmpd="sng" w="38100">
            <a:solidFill>
              <a:srgbClr val="EEB305"/>
            </a:solidFill>
            <a:prstDash val="solid"/>
            <a:miter lim="800000"/>
            <a:headEnd len="sm" w="sm" type="none"/>
            <a:tailEnd len="med" w="med" type="stealth"/>
          </a:ln>
        </p:spPr>
      </p:cxnSp>
      <p:sp>
        <p:nvSpPr>
          <p:cNvPr id="456" name="Google Shape;456;p44"/>
          <p:cNvSpPr txBox="1"/>
          <p:nvPr/>
        </p:nvSpPr>
        <p:spPr>
          <a:xfrm>
            <a:off x="5868145" y="1679175"/>
            <a:ext cx="2736106"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800">
                <a:solidFill>
                  <a:srgbClr val="4C687E"/>
                </a:solidFill>
                <a:latin typeface="Arial"/>
                <a:ea typeface="Arial"/>
                <a:cs typeface="Arial"/>
                <a:sym typeface="Arial"/>
              </a:rPr>
              <a:t>Nom (</a:t>
            </a:r>
            <a:r>
              <a:rPr b="1" lang="en-US" sz="1800">
                <a:solidFill>
                  <a:srgbClr val="4C687E"/>
                </a:solidFill>
              </a:rPr>
              <a:t>namespace</a:t>
            </a:r>
            <a:r>
              <a:rPr b="1" lang="en-US" sz="1800">
                <a:solidFill>
                  <a:srgbClr val="4C687E"/>
                </a:solidFill>
                <a:latin typeface="Arial"/>
                <a:ea typeface="Arial"/>
                <a:cs typeface="Arial"/>
                <a:sym typeface="Arial"/>
              </a:rPr>
              <a:t>)</a:t>
            </a:r>
            <a:endParaRPr/>
          </a:p>
        </p:txBody>
      </p:sp>
      <p:cxnSp>
        <p:nvCxnSpPr>
          <p:cNvPr id="457" name="Google Shape;457;p44"/>
          <p:cNvCxnSpPr>
            <a:endCxn id="456" idx="1"/>
          </p:cNvCxnSpPr>
          <p:nvPr/>
        </p:nvCxnSpPr>
        <p:spPr>
          <a:xfrm flipH="1" rot="10800000">
            <a:off x="2339845" y="1863841"/>
            <a:ext cx="3528300" cy="1421100"/>
          </a:xfrm>
          <a:prstGeom prst="straightConnector1">
            <a:avLst/>
          </a:prstGeom>
          <a:noFill/>
          <a:ln cap="flat" cmpd="sng" w="38100">
            <a:solidFill>
              <a:srgbClr val="EEB305"/>
            </a:solidFill>
            <a:prstDash val="solid"/>
            <a:miter lim="800000"/>
            <a:headEnd len="sm" w="sm" type="none"/>
            <a:tailEnd len="med" w="med" type="stealth"/>
          </a:ln>
        </p:spPr>
      </p:cxnSp>
    </p:spTree>
  </p:cSld>
  <p:clrMapOvr>
    <a:masterClrMapping/>
  </p:clrMapOvr>
  <mc:AlternateContent>
    <mc:Choice Requires="p14">
      <p:transition spd="slow" p14:dur="700">
        <p:fade/>
      </p:transition>
    </mc:Choice>
    <mc:Fallback>
      <p:transition spd="slow">
        <p:fade/>
      </p:transition>
    </mc:Fallback>
  </mc:AlternateContent>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sp>
        <p:nvSpPr>
          <p:cNvPr id="462" name="Google Shape;462;p45"/>
          <p:cNvSpPr txBox="1"/>
          <p:nvPr>
            <p:ph type="title"/>
          </p:nvPr>
        </p:nvSpPr>
        <p:spPr>
          <a:xfrm>
            <a:off x="1043608" y="-1"/>
            <a:ext cx="7560840" cy="702000"/>
          </a:xfrm>
          <a:prstGeom prst="rect">
            <a:avLst/>
          </a:prstGeom>
          <a:noFill/>
          <a:ln>
            <a:noFill/>
          </a:ln>
        </p:spPr>
        <p:txBody>
          <a:bodyPr anchorCtr="0" anchor="b" bIns="45700" lIns="0" spcFirstLastPara="1" rIns="0" wrap="square" tIns="45700">
            <a:normAutofit fontScale="90000"/>
          </a:bodyPr>
          <a:lstStyle/>
          <a:p>
            <a:pPr indent="0" lvl="0" marL="0" rtl="0" algn="l">
              <a:lnSpc>
                <a:spcPct val="90000"/>
              </a:lnSpc>
              <a:spcBef>
                <a:spcPts val="0"/>
              </a:spcBef>
              <a:spcAft>
                <a:spcPts val="0"/>
              </a:spcAft>
              <a:buClr>
                <a:srgbClr val="58595B"/>
              </a:buClr>
              <a:buSzPct val="171428"/>
              <a:buFont typeface="Arial"/>
              <a:buNone/>
            </a:pPr>
            <a:r>
              <a:rPr lang="en-US"/>
              <a:t>Catégorie de fichier - </a:t>
            </a:r>
            <a:r>
              <a:rPr lang="en-US">
                <a:solidFill>
                  <a:srgbClr val="2A78AA"/>
                </a:solidFill>
              </a:rPr>
              <a:t>Visualisation de la catégorie de fichier</a:t>
            </a:r>
            <a:endParaRPr sz="1400"/>
          </a:p>
        </p:txBody>
      </p:sp>
      <p:sp>
        <p:nvSpPr>
          <p:cNvPr id="463" name="Google Shape;463;p45"/>
          <p:cNvSpPr txBox="1"/>
          <p:nvPr>
            <p:ph idx="1" type="body"/>
          </p:nvPr>
        </p:nvSpPr>
        <p:spPr>
          <a:xfrm>
            <a:off x="539750" y="980728"/>
            <a:ext cx="8352730" cy="5688360"/>
          </a:xfrm>
          <a:prstGeom prst="rect">
            <a:avLst/>
          </a:prstGeom>
          <a:noFill/>
          <a:ln>
            <a:noFill/>
          </a:ln>
        </p:spPr>
        <p:txBody>
          <a:bodyPr anchorCtr="0" anchor="t" bIns="45700" lIns="0" spcFirstLastPara="1" rIns="0" wrap="square" tIns="45700">
            <a:normAutofit/>
          </a:bodyPr>
          <a:lstStyle/>
          <a:p>
            <a:pPr indent="-266700" lvl="0" marL="266700" rtl="0" algn="l">
              <a:lnSpc>
                <a:spcPct val="100000"/>
              </a:lnSpc>
              <a:spcBef>
                <a:spcPts val="0"/>
              </a:spcBef>
              <a:spcAft>
                <a:spcPts val="0"/>
              </a:spcAft>
              <a:buClr>
                <a:srgbClr val="58595B"/>
              </a:buClr>
              <a:buSzPts val="2000"/>
              <a:buFont typeface="Arial"/>
              <a:buChar char="•"/>
            </a:pPr>
            <a:r>
              <a:rPr lang="en-US"/>
              <a:t>Métadonnées</a:t>
            </a:r>
            <a:endParaRPr/>
          </a:p>
          <a:p>
            <a:pPr indent="-266400" lvl="1" marL="532800" rtl="0" algn="l">
              <a:lnSpc>
                <a:spcPct val="100000"/>
              </a:lnSpc>
              <a:spcBef>
                <a:spcPts val="500"/>
              </a:spcBef>
              <a:spcAft>
                <a:spcPts val="0"/>
              </a:spcAft>
              <a:buClr>
                <a:srgbClr val="2A78AA"/>
              </a:buClr>
              <a:buSzPts val="1800"/>
              <a:buFont typeface="Arial"/>
              <a:buChar char="•"/>
            </a:pPr>
            <a:r>
              <a:rPr lang="en-US"/>
              <a:t>Mise en œuvre de la norme ISO 19115 (métadonnées d'information géographique)</a:t>
            </a:r>
            <a:endParaRPr/>
          </a:p>
          <a:p>
            <a:pPr indent="-266700" lvl="2" marL="799200" rtl="0" algn="l">
              <a:lnSpc>
                <a:spcPct val="100000"/>
              </a:lnSpc>
              <a:spcBef>
                <a:spcPts val="500"/>
              </a:spcBef>
              <a:spcAft>
                <a:spcPts val="0"/>
              </a:spcAft>
              <a:buClr>
                <a:srgbClr val="58595B"/>
              </a:buClr>
              <a:buSzPts val="1600"/>
              <a:buFont typeface="Arial"/>
              <a:buChar char="•"/>
            </a:pPr>
            <a:r>
              <a:rPr lang="en-US"/>
              <a:t>2 champs obligatoires : description et famille</a:t>
            </a:r>
            <a:endParaRPr/>
          </a:p>
          <a:p>
            <a:pPr indent="-266700" lvl="2" marL="799200" rtl="0" algn="l">
              <a:lnSpc>
                <a:spcPct val="100000"/>
              </a:lnSpc>
              <a:spcBef>
                <a:spcPts val="500"/>
              </a:spcBef>
              <a:spcAft>
                <a:spcPts val="0"/>
              </a:spcAft>
              <a:buClr>
                <a:srgbClr val="58595B"/>
              </a:buClr>
              <a:buSzPts val="1600"/>
              <a:buFont typeface="Arial"/>
              <a:buChar char="•"/>
            </a:pPr>
            <a:r>
              <a:rPr lang="en-US"/>
              <a:t>Autres : à titre d'information</a:t>
            </a:r>
            <a:endParaRPr/>
          </a:p>
          <a:p>
            <a:pPr indent="-139700" lvl="0" marL="266700" rtl="0" algn="l">
              <a:lnSpc>
                <a:spcPct val="100000"/>
              </a:lnSpc>
              <a:spcBef>
                <a:spcPts val="500"/>
              </a:spcBef>
              <a:spcAft>
                <a:spcPts val="0"/>
              </a:spcAft>
              <a:buClr>
                <a:srgbClr val="58595B"/>
              </a:buClr>
              <a:buSzPts val="2000"/>
              <a:buFont typeface="Arial"/>
              <a:buNone/>
            </a:pPr>
            <a:r>
              <a:t/>
            </a:r>
            <a:endParaRPr/>
          </a:p>
          <a:p>
            <a:pPr indent="-139700" lvl="0" marL="266700" rtl="0" algn="l">
              <a:lnSpc>
                <a:spcPct val="100000"/>
              </a:lnSpc>
              <a:spcBef>
                <a:spcPts val="500"/>
              </a:spcBef>
              <a:spcAft>
                <a:spcPts val="0"/>
              </a:spcAft>
              <a:buClr>
                <a:srgbClr val="58595B"/>
              </a:buClr>
              <a:buSzPts val="2000"/>
              <a:buFont typeface="Arial"/>
              <a:buNone/>
            </a:pPr>
            <a:r>
              <a:t/>
            </a:r>
            <a:endParaRPr/>
          </a:p>
          <a:p>
            <a:pPr indent="0" lvl="0" marL="0" rtl="0" algn="l">
              <a:lnSpc>
                <a:spcPct val="100000"/>
              </a:lnSpc>
              <a:spcBef>
                <a:spcPts val="500"/>
              </a:spcBef>
              <a:spcAft>
                <a:spcPts val="0"/>
              </a:spcAft>
              <a:buClr>
                <a:srgbClr val="58595B"/>
              </a:buClr>
              <a:buSzPts val="2000"/>
              <a:buFont typeface="Arial"/>
              <a:buNone/>
            </a:pPr>
            <a:r>
              <a:t/>
            </a:r>
            <a:endParaRPr/>
          </a:p>
        </p:txBody>
      </p:sp>
      <p:pic>
        <p:nvPicPr>
          <p:cNvPr id="464" name="Google Shape;464;p45"/>
          <p:cNvPicPr preferRelativeResize="0"/>
          <p:nvPr/>
        </p:nvPicPr>
        <p:blipFill rotWithShape="1">
          <a:blip r:embed="rId3">
            <a:alphaModFix/>
          </a:blip>
          <a:srcRect b="0" l="0" r="0" t="0"/>
          <a:stretch/>
        </p:blipFill>
        <p:spPr>
          <a:xfrm>
            <a:off x="877694" y="2636912"/>
            <a:ext cx="7388611" cy="3899114"/>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sp>
        <p:nvSpPr>
          <p:cNvPr id="469" name="Google Shape;469;p46"/>
          <p:cNvSpPr txBox="1"/>
          <p:nvPr>
            <p:ph type="title"/>
          </p:nvPr>
        </p:nvSpPr>
        <p:spPr>
          <a:xfrm>
            <a:off x="1043608" y="-1"/>
            <a:ext cx="7560840" cy="702000"/>
          </a:xfrm>
          <a:prstGeom prst="rect">
            <a:avLst/>
          </a:prstGeom>
          <a:noFill/>
          <a:ln>
            <a:noFill/>
          </a:ln>
        </p:spPr>
        <p:txBody>
          <a:bodyPr anchorCtr="0" anchor="b" bIns="45700" lIns="0" spcFirstLastPara="1" rIns="0" wrap="square" tIns="45700">
            <a:normAutofit fontScale="90000"/>
          </a:bodyPr>
          <a:lstStyle/>
          <a:p>
            <a:pPr indent="0" lvl="0" marL="0" rtl="0" algn="l">
              <a:lnSpc>
                <a:spcPct val="90000"/>
              </a:lnSpc>
              <a:spcBef>
                <a:spcPts val="0"/>
              </a:spcBef>
              <a:spcAft>
                <a:spcPts val="0"/>
              </a:spcAft>
              <a:buClr>
                <a:srgbClr val="58595B"/>
              </a:buClr>
              <a:buSzPct val="171428"/>
              <a:buFont typeface="Arial"/>
              <a:buNone/>
            </a:pPr>
            <a:r>
              <a:rPr lang="en-US"/>
              <a:t>Catégorie de fichier - </a:t>
            </a:r>
            <a:r>
              <a:rPr lang="en-US">
                <a:solidFill>
                  <a:srgbClr val="2A78AA"/>
                </a:solidFill>
              </a:rPr>
              <a:t>Visualisation de la catégorie de fichier</a:t>
            </a:r>
            <a:endParaRPr sz="1400"/>
          </a:p>
        </p:txBody>
      </p:sp>
      <p:sp>
        <p:nvSpPr>
          <p:cNvPr id="470" name="Google Shape;470;p46"/>
          <p:cNvSpPr txBox="1"/>
          <p:nvPr>
            <p:ph idx="1" type="body"/>
          </p:nvPr>
        </p:nvSpPr>
        <p:spPr>
          <a:xfrm>
            <a:off x="539750" y="980728"/>
            <a:ext cx="8352730" cy="5688360"/>
          </a:xfrm>
          <a:prstGeom prst="rect">
            <a:avLst/>
          </a:prstGeom>
          <a:noFill/>
          <a:ln>
            <a:noFill/>
          </a:ln>
        </p:spPr>
        <p:txBody>
          <a:bodyPr anchorCtr="0" anchor="t" bIns="45700" lIns="0" spcFirstLastPara="1" rIns="0" wrap="square" tIns="45700">
            <a:normAutofit/>
          </a:bodyPr>
          <a:lstStyle/>
          <a:p>
            <a:pPr indent="-266700" lvl="0" marL="266700" rtl="0" algn="l">
              <a:lnSpc>
                <a:spcPct val="100000"/>
              </a:lnSpc>
              <a:spcBef>
                <a:spcPts val="0"/>
              </a:spcBef>
              <a:spcAft>
                <a:spcPts val="0"/>
              </a:spcAft>
              <a:buClr>
                <a:srgbClr val="58595B"/>
              </a:buClr>
              <a:buSzPts val="2000"/>
              <a:buFont typeface="Arial"/>
              <a:buChar char="•"/>
            </a:pPr>
            <a:r>
              <a:rPr lang="en-US"/>
              <a:t>Administration</a:t>
            </a:r>
            <a:endParaRPr/>
          </a:p>
          <a:p>
            <a:pPr indent="-266400" lvl="1" marL="532800" rtl="0" algn="l">
              <a:lnSpc>
                <a:spcPct val="100000"/>
              </a:lnSpc>
              <a:spcBef>
                <a:spcPts val="500"/>
              </a:spcBef>
              <a:spcAft>
                <a:spcPts val="0"/>
              </a:spcAft>
              <a:buClr>
                <a:srgbClr val="2A78AA"/>
              </a:buClr>
              <a:buSzPts val="1800"/>
              <a:buFont typeface="Arial"/>
              <a:buChar char="•"/>
            </a:pPr>
            <a:r>
              <a:rPr lang="en-US"/>
              <a:t>Formulaire de configuration principal 🡪 vu en détail plus loin</a:t>
            </a:r>
            <a:endParaRPr/>
          </a:p>
          <a:p>
            <a:pPr indent="-139700" lvl="0" marL="266700" rtl="0" algn="l">
              <a:lnSpc>
                <a:spcPct val="100000"/>
              </a:lnSpc>
              <a:spcBef>
                <a:spcPts val="500"/>
              </a:spcBef>
              <a:spcAft>
                <a:spcPts val="0"/>
              </a:spcAft>
              <a:buClr>
                <a:srgbClr val="58595B"/>
              </a:buClr>
              <a:buSzPts val="2000"/>
              <a:buFont typeface="Arial"/>
              <a:buNone/>
            </a:pPr>
            <a:r>
              <a:t/>
            </a:r>
            <a:endParaRPr/>
          </a:p>
          <a:p>
            <a:pPr indent="-139700" lvl="0" marL="266700" rtl="0" algn="l">
              <a:lnSpc>
                <a:spcPct val="100000"/>
              </a:lnSpc>
              <a:spcBef>
                <a:spcPts val="500"/>
              </a:spcBef>
              <a:spcAft>
                <a:spcPts val="0"/>
              </a:spcAft>
              <a:buClr>
                <a:srgbClr val="58595B"/>
              </a:buClr>
              <a:buSzPts val="2000"/>
              <a:buFont typeface="Arial"/>
              <a:buNone/>
            </a:pPr>
            <a:r>
              <a:t/>
            </a:r>
            <a:endParaRPr/>
          </a:p>
          <a:p>
            <a:pPr indent="0" lvl="0" marL="0" rtl="0" algn="l">
              <a:lnSpc>
                <a:spcPct val="100000"/>
              </a:lnSpc>
              <a:spcBef>
                <a:spcPts val="500"/>
              </a:spcBef>
              <a:spcAft>
                <a:spcPts val="0"/>
              </a:spcAft>
              <a:buClr>
                <a:srgbClr val="58595B"/>
              </a:buClr>
              <a:buSzPts val="2000"/>
              <a:buFont typeface="Arial"/>
              <a:buNone/>
            </a:pPr>
            <a:r>
              <a:t/>
            </a:r>
            <a:endParaRPr/>
          </a:p>
        </p:txBody>
      </p:sp>
      <p:pic>
        <p:nvPicPr>
          <p:cNvPr id="471" name="Google Shape;471;p46"/>
          <p:cNvPicPr preferRelativeResize="0"/>
          <p:nvPr/>
        </p:nvPicPr>
        <p:blipFill rotWithShape="1">
          <a:blip r:embed="rId3">
            <a:alphaModFix/>
          </a:blip>
          <a:srcRect b="0" l="0" r="0" t="0"/>
          <a:stretch/>
        </p:blipFill>
        <p:spPr>
          <a:xfrm>
            <a:off x="877694" y="2204864"/>
            <a:ext cx="7388611" cy="409383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 name="Shape 475"/>
        <p:cNvGrpSpPr/>
        <p:nvPr/>
      </p:nvGrpSpPr>
      <p:grpSpPr>
        <a:xfrm>
          <a:off x="0" y="0"/>
          <a:ext cx="0" cy="0"/>
          <a:chOff x="0" y="0"/>
          <a:chExt cx="0" cy="0"/>
        </a:xfrm>
      </p:grpSpPr>
      <p:pic>
        <p:nvPicPr>
          <p:cNvPr id="476" name="Google Shape;476;p47"/>
          <p:cNvPicPr preferRelativeResize="0"/>
          <p:nvPr/>
        </p:nvPicPr>
        <p:blipFill rotWithShape="1">
          <a:blip r:embed="rId3">
            <a:alphaModFix/>
          </a:blip>
          <a:srcRect b="0" l="0" r="0" t="0"/>
          <a:stretch/>
        </p:blipFill>
        <p:spPr>
          <a:xfrm>
            <a:off x="877694" y="2492896"/>
            <a:ext cx="7380551" cy="3960440"/>
          </a:xfrm>
          <a:prstGeom prst="rect">
            <a:avLst/>
          </a:prstGeom>
          <a:noFill/>
          <a:ln>
            <a:noFill/>
          </a:ln>
        </p:spPr>
      </p:pic>
      <p:sp>
        <p:nvSpPr>
          <p:cNvPr id="477" name="Google Shape;477;p47"/>
          <p:cNvSpPr txBox="1"/>
          <p:nvPr>
            <p:ph type="title"/>
          </p:nvPr>
        </p:nvSpPr>
        <p:spPr>
          <a:xfrm>
            <a:off x="1043608" y="-1"/>
            <a:ext cx="7560840" cy="702000"/>
          </a:xfrm>
          <a:prstGeom prst="rect">
            <a:avLst/>
          </a:prstGeom>
          <a:noFill/>
          <a:ln>
            <a:noFill/>
          </a:ln>
        </p:spPr>
        <p:txBody>
          <a:bodyPr anchorCtr="0" anchor="b" bIns="45700" lIns="0" spcFirstLastPara="1" rIns="0" wrap="square" tIns="45700">
            <a:normAutofit fontScale="90000"/>
          </a:bodyPr>
          <a:lstStyle/>
          <a:p>
            <a:pPr indent="0" lvl="0" marL="0" rtl="0" algn="l">
              <a:lnSpc>
                <a:spcPct val="90000"/>
              </a:lnSpc>
              <a:spcBef>
                <a:spcPts val="0"/>
              </a:spcBef>
              <a:spcAft>
                <a:spcPts val="0"/>
              </a:spcAft>
              <a:buClr>
                <a:srgbClr val="58595B"/>
              </a:buClr>
              <a:buSzPct val="171428"/>
              <a:buFont typeface="Arial"/>
              <a:buNone/>
            </a:pPr>
            <a:r>
              <a:rPr lang="en-US"/>
              <a:t>Catégorie de fichier - </a:t>
            </a:r>
            <a:r>
              <a:rPr lang="en-US">
                <a:solidFill>
                  <a:srgbClr val="2A78AA"/>
                </a:solidFill>
              </a:rPr>
              <a:t>Visualisation de la catégorie de fichier</a:t>
            </a:r>
            <a:endParaRPr sz="1400"/>
          </a:p>
        </p:txBody>
      </p:sp>
      <p:sp>
        <p:nvSpPr>
          <p:cNvPr id="478" name="Google Shape;478;p47"/>
          <p:cNvSpPr txBox="1"/>
          <p:nvPr>
            <p:ph idx="1" type="body"/>
          </p:nvPr>
        </p:nvSpPr>
        <p:spPr>
          <a:xfrm>
            <a:off x="539750" y="980728"/>
            <a:ext cx="8352730" cy="5688360"/>
          </a:xfrm>
          <a:prstGeom prst="rect">
            <a:avLst/>
          </a:prstGeom>
          <a:noFill/>
          <a:ln>
            <a:noFill/>
          </a:ln>
        </p:spPr>
        <p:txBody>
          <a:bodyPr anchorCtr="0" anchor="t" bIns="45700" lIns="0" spcFirstLastPara="1" rIns="0" wrap="square" tIns="45700">
            <a:normAutofit/>
          </a:bodyPr>
          <a:lstStyle/>
          <a:p>
            <a:pPr indent="-266700" lvl="0" marL="266700" rtl="0" algn="l">
              <a:lnSpc>
                <a:spcPct val="100000"/>
              </a:lnSpc>
              <a:spcBef>
                <a:spcPts val="0"/>
              </a:spcBef>
              <a:spcAft>
                <a:spcPts val="0"/>
              </a:spcAft>
              <a:buClr>
                <a:srgbClr val="58595B"/>
              </a:buClr>
              <a:buSzPts val="2000"/>
              <a:buFont typeface="Arial"/>
              <a:buChar char="•"/>
            </a:pPr>
            <a:r>
              <a:rPr lang="en-US"/>
              <a:t>Dossiers</a:t>
            </a:r>
            <a:endParaRPr/>
          </a:p>
          <a:p>
            <a:pPr indent="-266400" lvl="1" marL="532800" rtl="0" algn="l">
              <a:lnSpc>
                <a:spcPct val="100000"/>
              </a:lnSpc>
              <a:spcBef>
                <a:spcPts val="500"/>
              </a:spcBef>
              <a:spcAft>
                <a:spcPts val="0"/>
              </a:spcAft>
              <a:buClr>
                <a:srgbClr val="2A78AA"/>
              </a:buClr>
              <a:buSzPts val="1800"/>
              <a:buFont typeface="Arial"/>
              <a:buChar char="•"/>
            </a:pPr>
            <a:r>
              <a:rPr lang="en-US"/>
              <a:t>Les X derniers fichiers ingérés 🡪 pour l'inspection des métadonnées</a:t>
            </a:r>
            <a:endParaRPr/>
          </a:p>
          <a:p>
            <a:pPr indent="0" lvl="0" marL="0" rtl="0" algn="l">
              <a:lnSpc>
                <a:spcPct val="100000"/>
              </a:lnSpc>
              <a:spcBef>
                <a:spcPts val="500"/>
              </a:spcBef>
              <a:spcAft>
                <a:spcPts val="0"/>
              </a:spcAft>
              <a:buClr>
                <a:srgbClr val="58595B"/>
              </a:buClr>
              <a:buSzPts val="2000"/>
              <a:buFont typeface="Arial"/>
              <a:buNone/>
            </a:pPr>
            <a:r>
              <a:t/>
            </a:r>
            <a:endParaRPr/>
          </a:p>
        </p:txBody>
      </p:sp>
      <p:sp>
        <p:nvSpPr>
          <p:cNvPr id="479" name="Google Shape;479;p47"/>
          <p:cNvSpPr txBox="1"/>
          <p:nvPr/>
        </p:nvSpPr>
        <p:spPr>
          <a:xfrm>
            <a:off x="3131840" y="1907812"/>
            <a:ext cx="3168352"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600">
                <a:solidFill>
                  <a:srgbClr val="4C687E"/>
                </a:solidFill>
                <a:latin typeface="Arial"/>
                <a:ea typeface="Arial"/>
                <a:cs typeface="Arial"/>
                <a:sym typeface="Arial"/>
              </a:rPr>
              <a:t>Nombre de fichiers à afficher</a:t>
            </a:r>
            <a:endParaRPr/>
          </a:p>
        </p:txBody>
      </p:sp>
      <p:cxnSp>
        <p:nvCxnSpPr>
          <p:cNvPr id="480" name="Google Shape;480;p47"/>
          <p:cNvCxnSpPr/>
          <p:nvPr/>
        </p:nvCxnSpPr>
        <p:spPr>
          <a:xfrm flipH="1">
            <a:off x="1317199" y="2277144"/>
            <a:ext cx="2488364" cy="1295872"/>
          </a:xfrm>
          <a:prstGeom prst="straightConnector1">
            <a:avLst/>
          </a:prstGeom>
          <a:noFill/>
          <a:ln cap="flat" cmpd="sng" w="38100">
            <a:solidFill>
              <a:srgbClr val="EEB305"/>
            </a:solidFill>
            <a:prstDash val="solid"/>
            <a:miter lim="800000"/>
            <a:headEnd len="sm" w="sm" type="none"/>
            <a:tailEnd len="med" w="med" type="stealth"/>
          </a:ln>
        </p:spPr>
      </p:cxnSp>
      <p:sp>
        <p:nvSpPr>
          <p:cNvPr id="481" name="Google Shape;481;p47"/>
          <p:cNvSpPr txBox="1"/>
          <p:nvPr/>
        </p:nvSpPr>
        <p:spPr>
          <a:xfrm>
            <a:off x="49740" y="1700808"/>
            <a:ext cx="2794068"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600">
                <a:solidFill>
                  <a:srgbClr val="4C687E"/>
                </a:solidFill>
                <a:latin typeface="Arial"/>
                <a:ea typeface="Arial"/>
                <a:cs typeface="Arial"/>
                <a:sym typeface="Arial"/>
              </a:rPr>
              <a:t>Développer / réduire les détails des métadonnées</a:t>
            </a:r>
            <a:endParaRPr/>
          </a:p>
        </p:txBody>
      </p:sp>
      <p:cxnSp>
        <p:nvCxnSpPr>
          <p:cNvPr id="482" name="Google Shape;482;p47"/>
          <p:cNvCxnSpPr/>
          <p:nvPr/>
        </p:nvCxnSpPr>
        <p:spPr>
          <a:xfrm>
            <a:off x="1187624" y="2277144"/>
            <a:ext cx="0" cy="2017965"/>
          </a:xfrm>
          <a:prstGeom prst="straightConnector1">
            <a:avLst/>
          </a:prstGeom>
          <a:noFill/>
          <a:ln cap="flat" cmpd="sng" w="38100">
            <a:solidFill>
              <a:srgbClr val="EEB305"/>
            </a:solidFill>
            <a:prstDash val="solid"/>
            <a:miter lim="800000"/>
            <a:headEnd len="sm" w="sm" type="none"/>
            <a:tailEnd len="med" w="med" type="stealth"/>
          </a:ln>
        </p:spPr>
      </p:cxnSp>
    </p:spTree>
  </p:cSld>
  <p:clrMapOvr>
    <a:masterClrMapping/>
  </p:clrMapOvr>
  <mc:AlternateContent>
    <mc:Choice Requires="p14">
      <p:transition spd="slow" p14:dur="700">
        <p:fade/>
      </p:transition>
    </mc:Choice>
    <mc:Fallback>
      <p:transition spd="slow">
        <p:fade/>
      </p:transition>
    </mc:Fallback>
  </mc:AlternateContent>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 name="Shape 486"/>
        <p:cNvGrpSpPr/>
        <p:nvPr/>
      </p:nvGrpSpPr>
      <p:grpSpPr>
        <a:xfrm>
          <a:off x="0" y="0"/>
          <a:ext cx="0" cy="0"/>
          <a:chOff x="0" y="0"/>
          <a:chExt cx="0" cy="0"/>
        </a:xfrm>
      </p:grpSpPr>
      <p:pic>
        <p:nvPicPr>
          <p:cNvPr id="487" name="Google Shape;487;p48"/>
          <p:cNvPicPr preferRelativeResize="0"/>
          <p:nvPr/>
        </p:nvPicPr>
        <p:blipFill rotWithShape="1">
          <a:blip r:embed="rId3">
            <a:alphaModFix/>
          </a:blip>
          <a:srcRect b="0" l="0" r="0" t="0"/>
          <a:stretch/>
        </p:blipFill>
        <p:spPr>
          <a:xfrm>
            <a:off x="1386362" y="2492897"/>
            <a:ext cx="6137965" cy="3744415"/>
          </a:xfrm>
          <a:prstGeom prst="rect">
            <a:avLst/>
          </a:prstGeom>
          <a:noFill/>
          <a:ln>
            <a:noFill/>
          </a:ln>
        </p:spPr>
      </p:pic>
      <p:sp>
        <p:nvSpPr>
          <p:cNvPr id="488" name="Google Shape;488;p48"/>
          <p:cNvSpPr txBox="1"/>
          <p:nvPr>
            <p:ph type="title"/>
          </p:nvPr>
        </p:nvSpPr>
        <p:spPr>
          <a:xfrm>
            <a:off x="1043608" y="-1"/>
            <a:ext cx="7560840" cy="702000"/>
          </a:xfrm>
          <a:prstGeom prst="rect">
            <a:avLst/>
          </a:prstGeom>
          <a:noFill/>
          <a:ln>
            <a:noFill/>
          </a:ln>
        </p:spPr>
        <p:txBody>
          <a:bodyPr anchorCtr="0" anchor="b" bIns="45700" lIns="0" spcFirstLastPara="1" rIns="0" wrap="square" tIns="45700">
            <a:normAutofit fontScale="90000"/>
          </a:bodyPr>
          <a:lstStyle/>
          <a:p>
            <a:pPr indent="0" lvl="0" marL="0" rtl="0" algn="l">
              <a:lnSpc>
                <a:spcPct val="90000"/>
              </a:lnSpc>
              <a:spcBef>
                <a:spcPts val="0"/>
              </a:spcBef>
              <a:spcAft>
                <a:spcPts val="0"/>
              </a:spcAft>
              <a:buClr>
                <a:srgbClr val="58595B"/>
              </a:buClr>
              <a:buSzPct val="171428"/>
              <a:buFont typeface="Arial"/>
              <a:buNone/>
            </a:pPr>
            <a:r>
              <a:rPr lang="en-US"/>
              <a:t>Catégorie de fichier - </a:t>
            </a:r>
            <a:r>
              <a:rPr lang="en-US">
                <a:solidFill>
                  <a:srgbClr val="2A78AA"/>
                </a:solidFill>
              </a:rPr>
              <a:t>Visualisation de la catégorie de fichier</a:t>
            </a:r>
            <a:endParaRPr sz="1400"/>
          </a:p>
        </p:txBody>
      </p:sp>
      <p:sp>
        <p:nvSpPr>
          <p:cNvPr id="489" name="Google Shape;489;p48"/>
          <p:cNvSpPr txBox="1"/>
          <p:nvPr>
            <p:ph idx="1" type="body"/>
          </p:nvPr>
        </p:nvSpPr>
        <p:spPr>
          <a:xfrm>
            <a:off x="539750" y="980728"/>
            <a:ext cx="8352730" cy="5688360"/>
          </a:xfrm>
          <a:prstGeom prst="rect">
            <a:avLst/>
          </a:prstGeom>
          <a:noFill/>
          <a:ln>
            <a:noFill/>
          </a:ln>
        </p:spPr>
        <p:txBody>
          <a:bodyPr anchorCtr="0" anchor="t" bIns="45700" lIns="0" spcFirstLastPara="1" rIns="0" wrap="square" tIns="45700">
            <a:normAutofit/>
          </a:bodyPr>
          <a:lstStyle/>
          <a:p>
            <a:pPr indent="-266700" lvl="0" marL="266700" rtl="0" algn="l">
              <a:lnSpc>
                <a:spcPct val="100000"/>
              </a:lnSpc>
              <a:spcBef>
                <a:spcPts val="0"/>
              </a:spcBef>
              <a:spcAft>
                <a:spcPts val="0"/>
              </a:spcAft>
              <a:buClr>
                <a:srgbClr val="58595B"/>
              </a:buClr>
              <a:buSzPts val="2000"/>
              <a:buFont typeface="Arial"/>
              <a:buChar char="•"/>
            </a:pPr>
            <a:r>
              <a:rPr lang="en-US"/>
              <a:t>Stockage</a:t>
            </a:r>
            <a:endParaRPr/>
          </a:p>
          <a:p>
            <a:pPr indent="-266400" lvl="1" marL="532800" rtl="0" algn="l">
              <a:lnSpc>
                <a:spcPct val="100000"/>
              </a:lnSpc>
              <a:spcBef>
                <a:spcPts val="500"/>
              </a:spcBef>
              <a:spcAft>
                <a:spcPts val="0"/>
              </a:spcAft>
              <a:buClr>
                <a:srgbClr val="2A78AA"/>
              </a:buClr>
              <a:buSzPts val="1800"/>
              <a:buFont typeface="Arial"/>
              <a:buChar char="•"/>
            </a:pPr>
            <a:r>
              <a:rPr lang="en-US"/>
              <a:t>Tendance graphique du stockage 🡪 extrapolation du dernier X jour sur les Y jours suivants</a:t>
            </a:r>
            <a:endParaRPr/>
          </a:p>
          <a:p>
            <a:pPr indent="-266700" lvl="2" marL="799200" rtl="0" algn="l">
              <a:lnSpc>
                <a:spcPct val="100000"/>
              </a:lnSpc>
              <a:spcBef>
                <a:spcPts val="500"/>
              </a:spcBef>
              <a:spcAft>
                <a:spcPts val="0"/>
              </a:spcAft>
              <a:buClr>
                <a:srgbClr val="58595B"/>
              </a:buClr>
              <a:buSzPts val="1600"/>
              <a:buFont typeface="Arial"/>
              <a:buChar char="•"/>
            </a:pPr>
            <a:r>
              <a:rPr lang="en-US"/>
              <a:t>Graphique rafraîchi automatiquement</a:t>
            </a:r>
            <a:endParaRPr/>
          </a:p>
          <a:p>
            <a:pPr indent="0" lvl="2" marL="532500" rtl="0" algn="l">
              <a:lnSpc>
                <a:spcPct val="100000"/>
              </a:lnSpc>
              <a:spcBef>
                <a:spcPts val="500"/>
              </a:spcBef>
              <a:spcAft>
                <a:spcPts val="0"/>
              </a:spcAft>
              <a:buClr>
                <a:srgbClr val="58595B"/>
              </a:buClr>
              <a:buSzPts val="1600"/>
              <a:buFont typeface="Arial"/>
              <a:buNone/>
            </a:pPr>
            <a:r>
              <a:t/>
            </a:r>
            <a:endParaRPr/>
          </a:p>
          <a:p>
            <a:pPr indent="-139700" lvl="0" marL="266700" rtl="0" algn="l">
              <a:lnSpc>
                <a:spcPct val="100000"/>
              </a:lnSpc>
              <a:spcBef>
                <a:spcPts val="500"/>
              </a:spcBef>
              <a:spcAft>
                <a:spcPts val="0"/>
              </a:spcAft>
              <a:buClr>
                <a:srgbClr val="58595B"/>
              </a:buClr>
              <a:buSzPts val="2000"/>
              <a:buFont typeface="Arial"/>
              <a:buNone/>
            </a:pPr>
            <a:r>
              <a:t/>
            </a:r>
            <a:endParaRPr/>
          </a:p>
          <a:p>
            <a:pPr indent="0" lvl="0" marL="0" rtl="0" algn="l">
              <a:lnSpc>
                <a:spcPct val="100000"/>
              </a:lnSpc>
              <a:spcBef>
                <a:spcPts val="500"/>
              </a:spcBef>
              <a:spcAft>
                <a:spcPts val="0"/>
              </a:spcAft>
              <a:buClr>
                <a:srgbClr val="58595B"/>
              </a:buClr>
              <a:buSzPts val="2000"/>
              <a:buFont typeface="Arial"/>
              <a:buNone/>
            </a:pPr>
            <a:r>
              <a:t/>
            </a:r>
            <a:endParaRPr/>
          </a:p>
        </p:txBody>
      </p:sp>
      <p:cxnSp>
        <p:nvCxnSpPr>
          <p:cNvPr id="490" name="Google Shape;490;p48"/>
          <p:cNvCxnSpPr>
            <a:stCxn id="491" idx="2"/>
          </p:cNvCxnSpPr>
          <p:nvPr/>
        </p:nvCxnSpPr>
        <p:spPr>
          <a:xfrm>
            <a:off x="1072490" y="2516601"/>
            <a:ext cx="475200" cy="696300"/>
          </a:xfrm>
          <a:prstGeom prst="straightConnector1">
            <a:avLst/>
          </a:prstGeom>
          <a:noFill/>
          <a:ln cap="flat" cmpd="sng" w="38100">
            <a:solidFill>
              <a:srgbClr val="EEB305"/>
            </a:solidFill>
            <a:prstDash val="solid"/>
            <a:miter lim="800000"/>
            <a:headEnd len="sm" w="sm" type="none"/>
            <a:tailEnd len="med" w="med" type="stealth"/>
          </a:ln>
        </p:spPr>
      </p:cxnSp>
      <p:cxnSp>
        <p:nvCxnSpPr>
          <p:cNvPr id="492" name="Google Shape;492;p48"/>
          <p:cNvCxnSpPr>
            <a:stCxn id="493" idx="2"/>
          </p:cNvCxnSpPr>
          <p:nvPr/>
        </p:nvCxnSpPr>
        <p:spPr>
          <a:xfrm flipH="1">
            <a:off x="4711302" y="2291978"/>
            <a:ext cx="2319000" cy="921000"/>
          </a:xfrm>
          <a:prstGeom prst="straightConnector1">
            <a:avLst/>
          </a:prstGeom>
          <a:noFill/>
          <a:ln cap="flat" cmpd="sng" w="38100">
            <a:solidFill>
              <a:srgbClr val="EEB305"/>
            </a:solidFill>
            <a:prstDash val="solid"/>
            <a:miter lim="800000"/>
            <a:headEnd len="sm" w="sm" type="none"/>
            <a:tailEnd len="med" w="med" type="stealth"/>
          </a:ln>
        </p:spPr>
      </p:cxnSp>
      <p:sp>
        <p:nvSpPr>
          <p:cNvPr id="491" name="Google Shape;491;p48"/>
          <p:cNvSpPr txBox="1"/>
          <p:nvPr/>
        </p:nvSpPr>
        <p:spPr>
          <a:xfrm>
            <a:off x="-324544" y="2208824"/>
            <a:ext cx="2794068"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400">
                <a:solidFill>
                  <a:srgbClr val="4C687E"/>
                </a:solidFill>
                <a:latin typeface="Arial"/>
                <a:ea typeface="Arial"/>
                <a:cs typeface="Arial"/>
                <a:sym typeface="Arial"/>
              </a:rPr>
              <a:t>X derniers jours</a:t>
            </a:r>
            <a:endParaRPr/>
          </a:p>
        </p:txBody>
      </p:sp>
      <p:sp>
        <p:nvSpPr>
          <p:cNvPr id="493" name="Google Shape;493;p48"/>
          <p:cNvSpPr txBox="1"/>
          <p:nvPr/>
        </p:nvSpPr>
        <p:spPr>
          <a:xfrm>
            <a:off x="5633268" y="1984201"/>
            <a:ext cx="2794068"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400">
                <a:solidFill>
                  <a:srgbClr val="4C687E"/>
                </a:solidFill>
                <a:latin typeface="Arial"/>
                <a:ea typeface="Arial"/>
                <a:cs typeface="Arial"/>
                <a:sym typeface="Arial"/>
              </a:rPr>
              <a:t>Y prochains jours</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sp>
        <p:nvSpPr>
          <p:cNvPr id="498" name="Google Shape;498;p49"/>
          <p:cNvSpPr txBox="1"/>
          <p:nvPr>
            <p:ph type="title"/>
          </p:nvPr>
        </p:nvSpPr>
        <p:spPr>
          <a:xfrm>
            <a:off x="1043608" y="-1"/>
            <a:ext cx="7560840" cy="702000"/>
          </a:xfrm>
          <a:prstGeom prst="rect">
            <a:avLst/>
          </a:prstGeom>
          <a:noFill/>
          <a:ln>
            <a:noFill/>
          </a:ln>
        </p:spPr>
        <p:txBody>
          <a:bodyPr anchorCtr="0" anchor="b" bIns="45700" lIns="0" spcFirstLastPara="1" rIns="0" wrap="square" tIns="45700">
            <a:normAutofit fontScale="90000"/>
          </a:bodyPr>
          <a:lstStyle/>
          <a:p>
            <a:pPr indent="0" lvl="0" marL="0" rtl="0" algn="l">
              <a:lnSpc>
                <a:spcPct val="90000"/>
              </a:lnSpc>
              <a:spcBef>
                <a:spcPts val="0"/>
              </a:spcBef>
              <a:spcAft>
                <a:spcPts val="0"/>
              </a:spcAft>
              <a:buClr>
                <a:srgbClr val="58595B"/>
              </a:buClr>
              <a:buSzPct val="171428"/>
              <a:buFont typeface="Arial"/>
              <a:buNone/>
            </a:pPr>
            <a:r>
              <a:rPr lang="en-US"/>
              <a:t>Catégorie de fichier - </a:t>
            </a:r>
            <a:r>
              <a:rPr lang="en-US">
                <a:solidFill>
                  <a:srgbClr val="2A78AA"/>
                </a:solidFill>
              </a:rPr>
              <a:t>Visualisation de la catégorie de fichier</a:t>
            </a:r>
            <a:endParaRPr sz="1400"/>
          </a:p>
        </p:txBody>
      </p:sp>
      <p:sp>
        <p:nvSpPr>
          <p:cNvPr id="499" name="Google Shape;499;p49"/>
          <p:cNvSpPr txBox="1"/>
          <p:nvPr>
            <p:ph idx="1" type="body"/>
          </p:nvPr>
        </p:nvSpPr>
        <p:spPr>
          <a:xfrm>
            <a:off x="539750" y="980728"/>
            <a:ext cx="8352730" cy="5688360"/>
          </a:xfrm>
          <a:prstGeom prst="rect">
            <a:avLst/>
          </a:prstGeom>
          <a:noFill/>
          <a:ln>
            <a:noFill/>
          </a:ln>
        </p:spPr>
        <p:txBody>
          <a:bodyPr anchorCtr="0" anchor="t" bIns="45700" lIns="0" spcFirstLastPara="1" rIns="0" wrap="square" tIns="45700">
            <a:normAutofit/>
          </a:bodyPr>
          <a:lstStyle/>
          <a:p>
            <a:pPr indent="-266700" lvl="0" marL="266700" rtl="0" algn="l">
              <a:lnSpc>
                <a:spcPct val="100000"/>
              </a:lnSpc>
              <a:spcBef>
                <a:spcPts val="0"/>
              </a:spcBef>
              <a:spcAft>
                <a:spcPts val="0"/>
              </a:spcAft>
              <a:buClr>
                <a:srgbClr val="58595B"/>
              </a:buClr>
              <a:buSzPts val="2000"/>
              <a:buFont typeface="Arial"/>
              <a:buChar char="•"/>
            </a:pPr>
            <a:r>
              <a:rPr lang="en-US"/>
              <a:t>Abonnements aux fichiers</a:t>
            </a:r>
            <a:endParaRPr/>
          </a:p>
          <a:p>
            <a:pPr indent="-266400" lvl="1" marL="532800" rtl="0" algn="l">
              <a:lnSpc>
                <a:spcPct val="100000"/>
              </a:lnSpc>
              <a:spcBef>
                <a:spcPts val="500"/>
              </a:spcBef>
              <a:spcAft>
                <a:spcPts val="0"/>
              </a:spcAft>
              <a:buClr>
                <a:srgbClr val="2A78AA"/>
              </a:buClr>
              <a:buSzPts val="1800"/>
              <a:buFont typeface="Arial"/>
              <a:buChar char="•"/>
            </a:pPr>
            <a:r>
              <a:rPr lang="en-US"/>
              <a:t>Liste des abonnements pour cette catégorie de dossier</a:t>
            </a:r>
            <a:endParaRPr/>
          </a:p>
          <a:p>
            <a:pPr indent="-266700" lvl="2" marL="799200" rtl="0" algn="l">
              <a:lnSpc>
                <a:spcPct val="100000"/>
              </a:lnSpc>
              <a:spcBef>
                <a:spcPts val="500"/>
              </a:spcBef>
              <a:spcAft>
                <a:spcPts val="0"/>
              </a:spcAft>
              <a:buClr>
                <a:srgbClr val="58595B"/>
              </a:buClr>
              <a:buSzPts val="1600"/>
              <a:buFont typeface="Arial"/>
              <a:buChar char="•"/>
            </a:pPr>
            <a:r>
              <a:rPr lang="en-US"/>
              <a:t>A titre d'information 🡪 non modifiable</a:t>
            </a:r>
            <a:endParaRPr/>
          </a:p>
          <a:p>
            <a:pPr indent="-266700" lvl="2" marL="799200" rtl="0" algn="l">
              <a:lnSpc>
                <a:spcPct val="100000"/>
              </a:lnSpc>
              <a:spcBef>
                <a:spcPts val="500"/>
              </a:spcBef>
              <a:spcAft>
                <a:spcPts val="0"/>
              </a:spcAft>
              <a:buClr>
                <a:srgbClr val="58595B"/>
              </a:buClr>
              <a:buSzPts val="1600"/>
              <a:buFont typeface="Arial"/>
              <a:buChar char="•"/>
            </a:pPr>
            <a:r>
              <a:rPr lang="en-US"/>
              <a:t>Abonnements configurés dans l'onglet "administration" 🡪 voir détail plus loin</a:t>
            </a:r>
            <a:endParaRPr/>
          </a:p>
          <a:p>
            <a:pPr indent="-139700" lvl="0" marL="266700" rtl="0" algn="l">
              <a:lnSpc>
                <a:spcPct val="100000"/>
              </a:lnSpc>
              <a:spcBef>
                <a:spcPts val="500"/>
              </a:spcBef>
              <a:spcAft>
                <a:spcPts val="0"/>
              </a:spcAft>
              <a:buClr>
                <a:srgbClr val="58595B"/>
              </a:buClr>
              <a:buSzPts val="2000"/>
              <a:buFont typeface="Arial"/>
              <a:buNone/>
            </a:pPr>
            <a:r>
              <a:t/>
            </a:r>
            <a:endParaRPr/>
          </a:p>
          <a:p>
            <a:pPr indent="0" lvl="0" marL="0" rtl="0" algn="l">
              <a:lnSpc>
                <a:spcPct val="100000"/>
              </a:lnSpc>
              <a:spcBef>
                <a:spcPts val="500"/>
              </a:spcBef>
              <a:spcAft>
                <a:spcPts val="0"/>
              </a:spcAft>
              <a:buClr>
                <a:srgbClr val="58595B"/>
              </a:buClr>
              <a:buSzPts val="2000"/>
              <a:buFont typeface="Arial"/>
              <a:buNone/>
            </a:pPr>
            <a:r>
              <a:t/>
            </a:r>
            <a:endParaRPr/>
          </a:p>
        </p:txBody>
      </p:sp>
      <p:pic>
        <p:nvPicPr>
          <p:cNvPr id="500" name="Google Shape;500;p49"/>
          <p:cNvPicPr preferRelativeResize="0"/>
          <p:nvPr/>
        </p:nvPicPr>
        <p:blipFill rotWithShape="1">
          <a:blip r:embed="rId3">
            <a:alphaModFix/>
          </a:blip>
          <a:srcRect b="0" l="0" r="0" t="0"/>
          <a:stretch/>
        </p:blipFill>
        <p:spPr>
          <a:xfrm>
            <a:off x="66302" y="3140968"/>
            <a:ext cx="9011396" cy="1614299"/>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5"/>
          <p:cNvSpPr txBox="1"/>
          <p:nvPr>
            <p:ph type="title"/>
          </p:nvPr>
        </p:nvSpPr>
        <p:spPr>
          <a:xfrm>
            <a:off x="2195736" y="1696219"/>
            <a:ext cx="6408712" cy="1300733"/>
          </a:xfrm>
          <a:prstGeom prst="rect">
            <a:avLst/>
          </a:prstGeom>
          <a:noFill/>
          <a:ln>
            <a:noFill/>
          </a:ln>
        </p:spPr>
        <p:txBody>
          <a:bodyPr anchorCtr="0" anchor="b" bIns="45700" lIns="0" spcFirstLastPara="1" rIns="0" wrap="square" tIns="45700">
            <a:normAutofit/>
          </a:bodyPr>
          <a:lstStyle/>
          <a:p>
            <a:pPr indent="0" lvl="0" marL="0" rtl="0" algn="l">
              <a:lnSpc>
                <a:spcPct val="90000"/>
              </a:lnSpc>
              <a:spcBef>
                <a:spcPts val="0"/>
              </a:spcBef>
              <a:spcAft>
                <a:spcPts val="0"/>
              </a:spcAft>
              <a:buClr>
                <a:srgbClr val="58595B"/>
              </a:buClr>
              <a:buSzPts val="2800"/>
              <a:buFont typeface="Arial"/>
              <a:buNone/>
            </a:pPr>
            <a:r>
              <a:rPr lang="en-US"/>
              <a:t>Présentation générale</a:t>
            </a:r>
            <a:endParaRPr/>
          </a:p>
        </p:txBody>
      </p:sp>
      <p:sp>
        <p:nvSpPr>
          <p:cNvPr id="119" name="Google Shape;119;p5"/>
          <p:cNvSpPr txBox="1"/>
          <p:nvPr>
            <p:ph idx="1" type="body"/>
          </p:nvPr>
        </p:nvSpPr>
        <p:spPr>
          <a:xfrm>
            <a:off x="2915816" y="3219161"/>
            <a:ext cx="5976664" cy="2688849"/>
          </a:xfrm>
          <a:prstGeom prst="rect">
            <a:avLst/>
          </a:prstGeom>
          <a:noFill/>
          <a:ln>
            <a:noFill/>
          </a:ln>
        </p:spPr>
        <p:txBody>
          <a:bodyPr anchorCtr="0" anchor="t" bIns="45700" lIns="0" spcFirstLastPara="1" rIns="0" wrap="square" tIns="45700">
            <a:normAutofit/>
          </a:bodyPr>
          <a:lstStyle/>
          <a:p>
            <a:pPr indent="-285750" lvl="0" marL="285750" rtl="0" algn="l">
              <a:lnSpc>
                <a:spcPct val="100000"/>
              </a:lnSpc>
              <a:spcBef>
                <a:spcPts val="0"/>
              </a:spcBef>
              <a:spcAft>
                <a:spcPts val="0"/>
              </a:spcAft>
              <a:buClr>
                <a:srgbClr val="2A78AA"/>
              </a:buClr>
              <a:buSzPts val="2600"/>
              <a:buFont typeface="Arial"/>
              <a:buChar char="•"/>
            </a:pPr>
            <a:r>
              <a:rPr lang="en-US"/>
              <a:t>Qu'est-ce que c'est ?</a:t>
            </a:r>
            <a:endParaRPr/>
          </a:p>
          <a:p>
            <a:pPr indent="-285750" lvl="0" marL="285750" rtl="0" algn="l">
              <a:lnSpc>
                <a:spcPct val="100000"/>
              </a:lnSpc>
              <a:spcBef>
                <a:spcPts val="500"/>
              </a:spcBef>
              <a:spcAft>
                <a:spcPts val="0"/>
              </a:spcAft>
              <a:buClr>
                <a:srgbClr val="C6D8F1"/>
              </a:buClr>
              <a:buSzPts val="2600"/>
              <a:buFont typeface="Arial"/>
              <a:buChar char="•"/>
            </a:pPr>
            <a:r>
              <a:rPr lang="en-US">
                <a:solidFill>
                  <a:srgbClr val="C6D8F1"/>
                </a:solidFill>
              </a:rPr>
              <a:t>Pourquoi ?</a:t>
            </a:r>
            <a:endParaRPr/>
          </a:p>
          <a:p>
            <a:pPr indent="-285750" lvl="0" marL="285750" rtl="0" algn="l">
              <a:lnSpc>
                <a:spcPct val="100000"/>
              </a:lnSpc>
              <a:spcBef>
                <a:spcPts val="500"/>
              </a:spcBef>
              <a:spcAft>
                <a:spcPts val="0"/>
              </a:spcAft>
              <a:buClr>
                <a:srgbClr val="C6D8F1"/>
              </a:buClr>
              <a:buSzPts val="2600"/>
              <a:buFont typeface="Arial"/>
              <a:buChar char="•"/>
            </a:pPr>
            <a:r>
              <a:rPr lang="en-US">
                <a:solidFill>
                  <a:srgbClr val="C6D8F1"/>
                </a:solidFill>
              </a:rPr>
              <a:t>Qui ?</a:t>
            </a:r>
            <a:endParaRPr/>
          </a:p>
          <a:p>
            <a:pPr indent="-285750" lvl="0" marL="285750" rtl="0" algn="l">
              <a:lnSpc>
                <a:spcPct val="100000"/>
              </a:lnSpc>
              <a:spcBef>
                <a:spcPts val="500"/>
              </a:spcBef>
              <a:spcAft>
                <a:spcPts val="0"/>
              </a:spcAft>
              <a:buClr>
                <a:srgbClr val="C6D8F1"/>
              </a:buClr>
              <a:buSzPts val="2600"/>
              <a:buFont typeface="Arial"/>
              <a:buChar char="•"/>
            </a:pPr>
            <a:r>
              <a:rPr lang="en-US">
                <a:solidFill>
                  <a:srgbClr val="C6D8F1"/>
                </a:solidFill>
              </a:rPr>
              <a:t>Versions</a:t>
            </a:r>
            <a:endParaRPr/>
          </a:p>
          <a:p>
            <a:pPr indent="-120650" lvl="0" marL="285750" rtl="0" algn="l">
              <a:lnSpc>
                <a:spcPct val="100000"/>
              </a:lnSpc>
              <a:spcBef>
                <a:spcPts val="500"/>
              </a:spcBef>
              <a:spcAft>
                <a:spcPts val="0"/>
              </a:spcAft>
              <a:buClr>
                <a:srgbClr val="2A78AA"/>
              </a:buClr>
              <a:buSzPts val="2600"/>
              <a:buFont typeface="Arial"/>
              <a:buNone/>
            </a:pPr>
            <a:r>
              <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 name="Shape 504"/>
        <p:cNvGrpSpPr/>
        <p:nvPr/>
      </p:nvGrpSpPr>
      <p:grpSpPr>
        <a:xfrm>
          <a:off x="0" y="0"/>
          <a:ext cx="0" cy="0"/>
          <a:chOff x="0" y="0"/>
          <a:chExt cx="0" cy="0"/>
        </a:xfrm>
      </p:grpSpPr>
      <p:sp>
        <p:nvSpPr>
          <p:cNvPr id="505" name="Google Shape;505;p50"/>
          <p:cNvSpPr txBox="1"/>
          <p:nvPr>
            <p:ph type="title"/>
          </p:nvPr>
        </p:nvSpPr>
        <p:spPr>
          <a:xfrm>
            <a:off x="1043608" y="-1"/>
            <a:ext cx="7560840" cy="702000"/>
          </a:xfrm>
          <a:prstGeom prst="rect">
            <a:avLst/>
          </a:prstGeom>
          <a:noFill/>
          <a:ln>
            <a:noFill/>
          </a:ln>
        </p:spPr>
        <p:txBody>
          <a:bodyPr anchorCtr="0" anchor="b" bIns="45700" lIns="0" spcFirstLastPara="1" rIns="0" wrap="square" tIns="45700">
            <a:normAutofit fontScale="90000"/>
          </a:bodyPr>
          <a:lstStyle/>
          <a:p>
            <a:pPr indent="0" lvl="0" marL="0" rtl="0" algn="l">
              <a:lnSpc>
                <a:spcPct val="90000"/>
              </a:lnSpc>
              <a:spcBef>
                <a:spcPts val="0"/>
              </a:spcBef>
              <a:spcAft>
                <a:spcPts val="0"/>
              </a:spcAft>
              <a:buClr>
                <a:srgbClr val="58595B"/>
              </a:buClr>
              <a:buSzPct val="171428"/>
              <a:buFont typeface="Arial"/>
              <a:buNone/>
            </a:pPr>
            <a:r>
              <a:rPr lang="en-US"/>
              <a:t>Catégorie de fichier - </a:t>
            </a:r>
            <a:r>
              <a:rPr lang="en-US">
                <a:solidFill>
                  <a:srgbClr val="2A78AA"/>
                </a:solidFill>
              </a:rPr>
              <a:t>Configuration de la catégorie de fichier</a:t>
            </a:r>
            <a:endParaRPr sz="1400"/>
          </a:p>
        </p:txBody>
      </p:sp>
      <p:sp>
        <p:nvSpPr>
          <p:cNvPr id="506" name="Google Shape;506;p50"/>
          <p:cNvSpPr txBox="1"/>
          <p:nvPr>
            <p:ph idx="1" type="body"/>
          </p:nvPr>
        </p:nvSpPr>
        <p:spPr>
          <a:xfrm>
            <a:off x="539750" y="980728"/>
            <a:ext cx="8352730" cy="5688360"/>
          </a:xfrm>
          <a:prstGeom prst="rect">
            <a:avLst/>
          </a:prstGeom>
          <a:noFill/>
          <a:ln>
            <a:noFill/>
          </a:ln>
        </p:spPr>
        <p:txBody>
          <a:bodyPr anchorCtr="0" anchor="t" bIns="45700" lIns="0" spcFirstLastPara="1" rIns="0" wrap="square" tIns="45700">
            <a:normAutofit/>
          </a:bodyPr>
          <a:lstStyle/>
          <a:p>
            <a:pPr indent="-266700" lvl="0" marL="266700" rtl="0" algn="l">
              <a:lnSpc>
                <a:spcPct val="100000"/>
              </a:lnSpc>
              <a:spcBef>
                <a:spcPts val="0"/>
              </a:spcBef>
              <a:spcAft>
                <a:spcPts val="0"/>
              </a:spcAft>
              <a:buClr>
                <a:srgbClr val="58595B"/>
              </a:buClr>
              <a:buSzPts val="2000"/>
              <a:buFont typeface="Arial"/>
              <a:buChar char="•"/>
            </a:pPr>
            <a:r>
              <a:rPr lang="en-US"/>
              <a:t>Travaux pratiques</a:t>
            </a:r>
            <a:endParaRPr/>
          </a:p>
          <a:p>
            <a:pPr indent="-152100" lvl="1" marL="532800" rtl="0" algn="l">
              <a:lnSpc>
                <a:spcPct val="100000"/>
              </a:lnSpc>
              <a:spcBef>
                <a:spcPts val="500"/>
              </a:spcBef>
              <a:spcAft>
                <a:spcPts val="0"/>
              </a:spcAft>
              <a:buClr>
                <a:srgbClr val="2A78AA"/>
              </a:buClr>
              <a:buSzPts val="1800"/>
              <a:buFont typeface="Arial"/>
              <a:buNone/>
            </a:pPr>
            <a:r>
              <a:t/>
            </a:r>
            <a:endParaRPr/>
          </a:p>
          <a:p>
            <a:pPr indent="-266400" lvl="1" marL="532800" rtl="0" algn="l">
              <a:lnSpc>
                <a:spcPct val="100000"/>
              </a:lnSpc>
              <a:spcBef>
                <a:spcPts val="500"/>
              </a:spcBef>
              <a:spcAft>
                <a:spcPts val="0"/>
              </a:spcAft>
              <a:buClr>
                <a:srgbClr val="2A78AA"/>
              </a:buClr>
              <a:buSzPts val="1800"/>
              <a:buFont typeface="Arial"/>
              <a:buChar char="•"/>
            </a:pPr>
            <a:r>
              <a:rPr lang="en-US"/>
              <a:t>Recherche de catégories de fichiers radar</a:t>
            </a:r>
            <a:endParaRPr/>
          </a:p>
          <a:p>
            <a:pPr indent="0" lvl="1" marL="0" rtl="0" algn="l">
              <a:lnSpc>
                <a:spcPct val="100000"/>
              </a:lnSpc>
              <a:spcBef>
                <a:spcPts val="500"/>
              </a:spcBef>
              <a:spcAft>
                <a:spcPts val="0"/>
              </a:spcAft>
              <a:buClr>
                <a:srgbClr val="2A78AA"/>
              </a:buClr>
              <a:buSzPts val="1800"/>
              <a:buFont typeface="Arial"/>
              <a:buNone/>
            </a:pPr>
            <a:r>
              <a:t/>
            </a:r>
            <a:endParaRPr/>
          </a:p>
          <a:p>
            <a:pPr indent="-266400" lvl="1" marL="532800" rtl="0" algn="l">
              <a:lnSpc>
                <a:spcPct val="100000"/>
              </a:lnSpc>
              <a:spcBef>
                <a:spcPts val="500"/>
              </a:spcBef>
              <a:spcAft>
                <a:spcPts val="0"/>
              </a:spcAft>
              <a:buClr>
                <a:srgbClr val="2A78AA"/>
              </a:buClr>
              <a:buSzPts val="1800"/>
              <a:buFont typeface="Arial"/>
              <a:buChar char="•"/>
            </a:pPr>
            <a:r>
              <a:rPr lang="en-US"/>
              <a:t>Inspecter la configuration du modele WRF 0.08: Que voyez vous?</a:t>
            </a:r>
            <a:endParaRPr/>
          </a:p>
          <a:p>
            <a:pPr indent="-266700" lvl="2" marL="799199" rtl="0" algn="l">
              <a:lnSpc>
                <a:spcPct val="100000"/>
              </a:lnSpc>
              <a:spcBef>
                <a:spcPts val="500"/>
              </a:spcBef>
              <a:spcAft>
                <a:spcPts val="0"/>
              </a:spcAft>
              <a:buSzPts val="1600"/>
              <a:buChar char="•"/>
            </a:pPr>
            <a:r>
              <a:rPr lang="en-US"/>
              <a:t>La FC possède un subest → filtrage + transformation en netcdf</a:t>
            </a:r>
            <a:endParaRPr/>
          </a:p>
          <a:p>
            <a:pPr indent="0" lvl="0" marL="799199" rtl="0" algn="l">
              <a:lnSpc>
                <a:spcPct val="100000"/>
              </a:lnSpc>
              <a:spcBef>
                <a:spcPts val="500"/>
              </a:spcBef>
              <a:spcAft>
                <a:spcPts val="0"/>
              </a:spcAft>
              <a:buNone/>
            </a:pPr>
            <a:r>
              <a:t/>
            </a:r>
            <a:endParaRPr/>
          </a:p>
          <a:p>
            <a:pPr indent="0" lvl="0" marL="532800" rtl="0" algn="l">
              <a:spcBef>
                <a:spcPts val="500"/>
              </a:spcBef>
              <a:spcAft>
                <a:spcPts val="0"/>
              </a:spcAft>
              <a:buNone/>
            </a:pPr>
            <a:r>
              <a:t/>
            </a:r>
            <a:endParaRPr>
              <a:solidFill>
                <a:schemeClr val="accent5"/>
              </a:solidFill>
            </a:endParaRPr>
          </a:p>
          <a:p>
            <a:pPr indent="-266400" lvl="1" marL="532800" rtl="0" algn="l">
              <a:spcBef>
                <a:spcPts val="500"/>
              </a:spcBef>
              <a:spcAft>
                <a:spcPts val="0"/>
              </a:spcAft>
              <a:buClr>
                <a:schemeClr val="accent5"/>
              </a:buClr>
              <a:buSzPts val="1800"/>
              <a:buChar char="•"/>
            </a:pPr>
            <a:r>
              <a:rPr lang="en-US">
                <a:solidFill>
                  <a:schemeClr val="accent5"/>
                </a:solidFill>
              </a:rPr>
              <a:t>Inspecter la configuration de la FC ERA5Land_Products</a:t>
            </a:r>
            <a:endParaRPr>
              <a:solidFill>
                <a:schemeClr val="accent5"/>
              </a:solidFill>
            </a:endParaRPr>
          </a:p>
          <a:p>
            <a:pPr indent="-266400" lvl="1" marL="532800" rtl="0" algn="l">
              <a:spcBef>
                <a:spcPts val="500"/>
              </a:spcBef>
              <a:spcAft>
                <a:spcPts val="0"/>
              </a:spcAft>
              <a:buClr>
                <a:schemeClr val="accent5"/>
              </a:buClr>
              <a:buSzPts val="1800"/>
              <a:buChar char="•"/>
            </a:pPr>
            <a:r>
              <a:t/>
            </a:r>
            <a:endParaRPr>
              <a:solidFill>
                <a:schemeClr val="accent5"/>
              </a:solidFill>
            </a:endParaRPr>
          </a:p>
          <a:p>
            <a:pPr indent="0" lvl="0" marL="532800" rtl="0" algn="l">
              <a:lnSpc>
                <a:spcPct val="100000"/>
              </a:lnSpc>
              <a:spcBef>
                <a:spcPts val="500"/>
              </a:spcBef>
              <a:spcAft>
                <a:spcPts val="0"/>
              </a:spcAft>
              <a:buNone/>
            </a:pPr>
            <a:r>
              <a:t/>
            </a:r>
            <a:endParaRPr/>
          </a:p>
          <a:p>
            <a:pPr indent="0" lvl="0" marL="0" rtl="0" algn="l">
              <a:lnSpc>
                <a:spcPct val="100000"/>
              </a:lnSpc>
              <a:spcBef>
                <a:spcPts val="500"/>
              </a:spcBef>
              <a:spcAft>
                <a:spcPts val="0"/>
              </a:spcAft>
              <a:buNone/>
            </a:pPr>
            <a:r>
              <a:t/>
            </a:r>
            <a:endParaRPr/>
          </a:p>
          <a:p>
            <a:pPr indent="0" lvl="0" marL="0" rtl="0" algn="l">
              <a:lnSpc>
                <a:spcPct val="100000"/>
              </a:lnSpc>
              <a:spcBef>
                <a:spcPts val="500"/>
              </a:spcBef>
              <a:spcAft>
                <a:spcPts val="0"/>
              </a:spcAft>
              <a:buNone/>
            </a:pPr>
            <a:r>
              <a:t/>
            </a:r>
            <a:endParaRPr/>
          </a:p>
          <a:p>
            <a:pPr indent="0" lvl="0" marL="0" rtl="0" algn="l">
              <a:lnSpc>
                <a:spcPct val="100000"/>
              </a:lnSpc>
              <a:spcBef>
                <a:spcPts val="500"/>
              </a:spcBef>
              <a:spcAft>
                <a:spcPts val="0"/>
              </a:spcAft>
              <a:buClr>
                <a:srgbClr val="58595B"/>
              </a:buClr>
              <a:buSzPts val="2000"/>
              <a:buFont typeface="Arial"/>
              <a:buNone/>
            </a:pPr>
            <a:r>
              <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 name="Shape 510"/>
        <p:cNvGrpSpPr/>
        <p:nvPr/>
      </p:nvGrpSpPr>
      <p:grpSpPr>
        <a:xfrm>
          <a:off x="0" y="0"/>
          <a:ext cx="0" cy="0"/>
          <a:chOff x="0" y="0"/>
          <a:chExt cx="0" cy="0"/>
        </a:xfrm>
      </p:grpSpPr>
      <p:sp>
        <p:nvSpPr>
          <p:cNvPr id="511" name="Google Shape;511;p51"/>
          <p:cNvSpPr txBox="1"/>
          <p:nvPr>
            <p:ph type="title"/>
          </p:nvPr>
        </p:nvSpPr>
        <p:spPr>
          <a:xfrm>
            <a:off x="2195736" y="1696219"/>
            <a:ext cx="6408712" cy="1300733"/>
          </a:xfrm>
          <a:prstGeom prst="rect">
            <a:avLst/>
          </a:prstGeom>
          <a:noFill/>
          <a:ln>
            <a:noFill/>
          </a:ln>
        </p:spPr>
        <p:txBody>
          <a:bodyPr anchorCtr="0" anchor="b" bIns="45700" lIns="0" spcFirstLastPara="1" rIns="0" wrap="square" tIns="45700">
            <a:normAutofit/>
          </a:bodyPr>
          <a:lstStyle/>
          <a:p>
            <a:pPr indent="0" lvl="0" marL="0" rtl="0" algn="l">
              <a:lnSpc>
                <a:spcPct val="90000"/>
              </a:lnSpc>
              <a:spcBef>
                <a:spcPts val="0"/>
              </a:spcBef>
              <a:spcAft>
                <a:spcPts val="0"/>
              </a:spcAft>
              <a:buClr>
                <a:srgbClr val="58595B"/>
              </a:buClr>
              <a:buSzPts val="2800"/>
              <a:buFont typeface="Arial"/>
              <a:buNone/>
            </a:pPr>
            <a:r>
              <a:rPr lang="en-US"/>
              <a:t>Catégorie de dossier</a:t>
            </a:r>
            <a:endParaRPr/>
          </a:p>
        </p:txBody>
      </p:sp>
      <p:sp>
        <p:nvSpPr>
          <p:cNvPr id="512" name="Google Shape;512;p51"/>
          <p:cNvSpPr txBox="1"/>
          <p:nvPr>
            <p:ph idx="1" type="body"/>
          </p:nvPr>
        </p:nvSpPr>
        <p:spPr>
          <a:xfrm>
            <a:off x="2915816" y="3219161"/>
            <a:ext cx="5976664" cy="2688849"/>
          </a:xfrm>
          <a:prstGeom prst="rect">
            <a:avLst/>
          </a:prstGeom>
          <a:noFill/>
          <a:ln>
            <a:noFill/>
          </a:ln>
        </p:spPr>
        <p:txBody>
          <a:bodyPr anchorCtr="0" anchor="t" bIns="45700" lIns="0" spcFirstLastPara="1" rIns="0" wrap="square" tIns="45700">
            <a:normAutofit fontScale="92500"/>
          </a:bodyPr>
          <a:lstStyle/>
          <a:p>
            <a:pPr indent="-285750" lvl="0" marL="285750" rtl="0" algn="l">
              <a:lnSpc>
                <a:spcPct val="100000"/>
              </a:lnSpc>
              <a:spcBef>
                <a:spcPts val="0"/>
              </a:spcBef>
              <a:spcAft>
                <a:spcPts val="0"/>
              </a:spcAft>
              <a:buClr>
                <a:srgbClr val="C6D8F1"/>
              </a:buClr>
              <a:buSzPct val="100000"/>
              <a:buFont typeface="Arial"/>
              <a:buChar char="•"/>
            </a:pPr>
            <a:r>
              <a:rPr lang="en-US">
                <a:solidFill>
                  <a:srgbClr val="C6D8F1"/>
                </a:solidFill>
              </a:rPr>
              <a:t>Concept</a:t>
            </a:r>
            <a:endParaRPr/>
          </a:p>
          <a:p>
            <a:pPr indent="-285750" lvl="0" marL="285750" rtl="0" algn="l">
              <a:lnSpc>
                <a:spcPct val="100000"/>
              </a:lnSpc>
              <a:spcBef>
                <a:spcPts val="500"/>
              </a:spcBef>
              <a:spcAft>
                <a:spcPts val="0"/>
              </a:spcAft>
              <a:buClr>
                <a:srgbClr val="C6D8F1"/>
              </a:buClr>
              <a:buSzPct val="100000"/>
              <a:buFont typeface="Arial"/>
              <a:buChar char="•"/>
            </a:pPr>
            <a:r>
              <a:rPr lang="en-US">
                <a:solidFill>
                  <a:srgbClr val="C6D8F1"/>
                </a:solidFill>
              </a:rPr>
              <a:t>Les sous-ensembles</a:t>
            </a:r>
            <a:endParaRPr/>
          </a:p>
          <a:p>
            <a:pPr indent="-285750" lvl="0" marL="285750" rtl="0" algn="l">
              <a:lnSpc>
                <a:spcPct val="100000"/>
              </a:lnSpc>
              <a:spcBef>
                <a:spcPts val="500"/>
              </a:spcBef>
              <a:spcAft>
                <a:spcPts val="0"/>
              </a:spcAft>
              <a:buClr>
                <a:srgbClr val="C6D8F1"/>
              </a:buClr>
              <a:buSzPct val="100000"/>
              <a:buFont typeface="Arial"/>
              <a:buChar char="•"/>
            </a:pPr>
            <a:r>
              <a:rPr lang="en-US">
                <a:solidFill>
                  <a:srgbClr val="C6D8F1"/>
                </a:solidFill>
              </a:rPr>
              <a:t>Visualisation des catégories de fichiers</a:t>
            </a:r>
            <a:endParaRPr/>
          </a:p>
          <a:p>
            <a:pPr indent="-285750" lvl="0" marL="285750" rtl="0" algn="l">
              <a:lnSpc>
                <a:spcPct val="100000"/>
              </a:lnSpc>
              <a:spcBef>
                <a:spcPts val="500"/>
              </a:spcBef>
              <a:spcAft>
                <a:spcPts val="0"/>
              </a:spcAft>
              <a:buClr>
                <a:srgbClr val="2A78AA"/>
              </a:buClr>
              <a:buSzPct val="100000"/>
              <a:buFont typeface="Arial"/>
              <a:buChar char="•"/>
            </a:pPr>
            <a:r>
              <a:rPr lang="en-US"/>
              <a:t>Configuration des catégories de fichiers </a:t>
            </a:r>
            <a:endParaRPr/>
          </a:p>
          <a:p>
            <a:pPr indent="-285750" lvl="0" marL="285750" rtl="0" algn="l">
              <a:lnSpc>
                <a:spcPct val="100000"/>
              </a:lnSpc>
              <a:spcBef>
                <a:spcPts val="500"/>
              </a:spcBef>
              <a:spcAft>
                <a:spcPts val="0"/>
              </a:spcAft>
              <a:buClr>
                <a:srgbClr val="C6D8F1"/>
              </a:buClr>
              <a:buSzPct val="100000"/>
              <a:buFont typeface="Arial"/>
              <a:buChar char="•"/>
            </a:pPr>
            <a:r>
              <a:rPr lang="en-US">
                <a:solidFill>
                  <a:srgbClr val="C6D8F1"/>
                </a:solidFill>
              </a:rPr>
              <a:t>Travaux pratiques</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 name="Shape 516"/>
        <p:cNvGrpSpPr/>
        <p:nvPr/>
      </p:nvGrpSpPr>
      <p:grpSpPr>
        <a:xfrm>
          <a:off x="0" y="0"/>
          <a:ext cx="0" cy="0"/>
          <a:chOff x="0" y="0"/>
          <a:chExt cx="0" cy="0"/>
        </a:xfrm>
      </p:grpSpPr>
      <p:sp>
        <p:nvSpPr>
          <p:cNvPr id="517" name="Google Shape;517;p52"/>
          <p:cNvSpPr txBox="1"/>
          <p:nvPr>
            <p:ph type="title"/>
          </p:nvPr>
        </p:nvSpPr>
        <p:spPr>
          <a:xfrm>
            <a:off x="1043608" y="-1"/>
            <a:ext cx="7560840" cy="702000"/>
          </a:xfrm>
          <a:prstGeom prst="rect">
            <a:avLst/>
          </a:prstGeom>
          <a:noFill/>
          <a:ln>
            <a:noFill/>
          </a:ln>
        </p:spPr>
        <p:txBody>
          <a:bodyPr anchorCtr="0" anchor="b" bIns="45700" lIns="0" spcFirstLastPara="1" rIns="0" wrap="square" tIns="45700">
            <a:normAutofit fontScale="90000"/>
          </a:bodyPr>
          <a:lstStyle/>
          <a:p>
            <a:pPr indent="0" lvl="0" marL="0" rtl="0" algn="l">
              <a:lnSpc>
                <a:spcPct val="90000"/>
              </a:lnSpc>
              <a:spcBef>
                <a:spcPts val="0"/>
              </a:spcBef>
              <a:spcAft>
                <a:spcPts val="0"/>
              </a:spcAft>
              <a:buClr>
                <a:srgbClr val="58595B"/>
              </a:buClr>
              <a:buSzPct val="171428"/>
              <a:buFont typeface="Arial"/>
              <a:buNone/>
            </a:pPr>
            <a:r>
              <a:rPr lang="en-US"/>
              <a:t>Catégorie de fichier - </a:t>
            </a:r>
            <a:r>
              <a:rPr lang="en-US">
                <a:solidFill>
                  <a:srgbClr val="2A78AA"/>
                </a:solidFill>
              </a:rPr>
              <a:t>Configuration de la catégorie de fichier</a:t>
            </a:r>
            <a:endParaRPr sz="1400"/>
          </a:p>
        </p:txBody>
      </p:sp>
      <p:sp>
        <p:nvSpPr>
          <p:cNvPr id="518" name="Google Shape;518;p52"/>
          <p:cNvSpPr txBox="1"/>
          <p:nvPr>
            <p:ph idx="1" type="body"/>
          </p:nvPr>
        </p:nvSpPr>
        <p:spPr>
          <a:xfrm>
            <a:off x="539750" y="980728"/>
            <a:ext cx="8352730" cy="5688360"/>
          </a:xfrm>
          <a:prstGeom prst="rect">
            <a:avLst/>
          </a:prstGeom>
          <a:noFill/>
          <a:ln>
            <a:noFill/>
          </a:ln>
        </p:spPr>
        <p:txBody>
          <a:bodyPr anchorCtr="0" anchor="t" bIns="45700" lIns="0" spcFirstLastPara="1" rIns="0" wrap="square" tIns="45700">
            <a:normAutofit lnSpcReduction="10000"/>
          </a:bodyPr>
          <a:lstStyle/>
          <a:p>
            <a:pPr indent="-266700" lvl="0" marL="266700" rtl="0" algn="l">
              <a:lnSpc>
                <a:spcPct val="100000"/>
              </a:lnSpc>
              <a:spcBef>
                <a:spcPts val="0"/>
              </a:spcBef>
              <a:spcAft>
                <a:spcPts val="0"/>
              </a:spcAft>
              <a:buClr>
                <a:srgbClr val="58595B"/>
              </a:buClr>
              <a:buSzPts val="2000"/>
              <a:buFont typeface="Arial"/>
              <a:buChar char="•"/>
            </a:pPr>
            <a:r>
              <a:rPr lang="en-US"/>
              <a:t>Maintenant, arrêtez de jouer, commencez à maîtriser</a:t>
            </a:r>
            <a:endParaRPr/>
          </a:p>
          <a:p>
            <a:pPr indent="-139700" lvl="0" marL="266700" rtl="0" algn="l">
              <a:lnSpc>
                <a:spcPct val="100000"/>
              </a:lnSpc>
              <a:spcBef>
                <a:spcPts val="500"/>
              </a:spcBef>
              <a:spcAft>
                <a:spcPts val="0"/>
              </a:spcAft>
              <a:buClr>
                <a:srgbClr val="58595B"/>
              </a:buClr>
              <a:buSzPts val="2000"/>
              <a:buFont typeface="Arial"/>
              <a:buNone/>
            </a:pPr>
            <a:r>
              <a:t/>
            </a:r>
            <a:endParaRPr/>
          </a:p>
          <a:p>
            <a:pPr indent="-266700" lvl="0" marL="266700" rtl="0" algn="l">
              <a:lnSpc>
                <a:spcPct val="100000"/>
              </a:lnSpc>
              <a:spcBef>
                <a:spcPts val="500"/>
              </a:spcBef>
              <a:spcAft>
                <a:spcPts val="0"/>
              </a:spcAft>
              <a:buClr>
                <a:srgbClr val="58595B"/>
              </a:buClr>
              <a:buSzPts val="2000"/>
              <a:buFont typeface="Arial"/>
              <a:buChar char="•"/>
            </a:pPr>
            <a:r>
              <a:rPr lang="en-US"/>
              <a:t>Travaux pratiques : créez votre première catégorie de fichiers (simple)</a:t>
            </a:r>
            <a:endParaRPr/>
          </a:p>
          <a:p>
            <a:pPr indent="-266400" lvl="1" marL="532800" rtl="0" algn="l">
              <a:lnSpc>
                <a:spcPct val="100000"/>
              </a:lnSpc>
              <a:spcBef>
                <a:spcPts val="500"/>
              </a:spcBef>
              <a:spcAft>
                <a:spcPts val="0"/>
              </a:spcAft>
              <a:buClr>
                <a:srgbClr val="2A78AA"/>
              </a:buClr>
              <a:buSzPts val="1800"/>
              <a:buFont typeface="Arial"/>
              <a:buChar char="•"/>
            </a:pPr>
            <a:r>
              <a:rPr lang="en-US"/>
              <a:t>Cliquez sur "nouveau" dans le menu Catégories de fichiers</a:t>
            </a:r>
            <a:endParaRPr/>
          </a:p>
          <a:p>
            <a:pPr indent="-266400" lvl="1" marL="532800" rtl="0" algn="l">
              <a:lnSpc>
                <a:spcPct val="100000"/>
              </a:lnSpc>
              <a:spcBef>
                <a:spcPts val="500"/>
              </a:spcBef>
              <a:spcAft>
                <a:spcPts val="0"/>
              </a:spcAft>
              <a:buClr>
                <a:srgbClr val="2A78AA"/>
              </a:buClr>
              <a:buSzPts val="1800"/>
              <a:buFont typeface="Arial"/>
              <a:buChar char="•"/>
            </a:pPr>
            <a:r>
              <a:rPr lang="en-US"/>
              <a:t>Métadonnées : il suffit de remplir les champs suivants</a:t>
            </a:r>
            <a:endParaRPr/>
          </a:p>
          <a:p>
            <a:pPr indent="-266700" lvl="2" marL="799200" rtl="0" algn="l">
              <a:lnSpc>
                <a:spcPct val="100000"/>
              </a:lnSpc>
              <a:spcBef>
                <a:spcPts val="500"/>
              </a:spcBef>
              <a:spcAft>
                <a:spcPts val="0"/>
              </a:spcAft>
              <a:buClr>
                <a:srgbClr val="58595B"/>
              </a:buClr>
              <a:buSzPts val="1600"/>
              <a:buFont typeface="Arial"/>
              <a:buChar char="•"/>
            </a:pPr>
            <a:r>
              <a:rPr lang="en-US"/>
              <a:t>Description : obligatoire</a:t>
            </a:r>
            <a:endParaRPr/>
          </a:p>
          <a:p>
            <a:pPr indent="-266700" lvl="2" marL="799200" rtl="0" algn="l">
              <a:lnSpc>
                <a:spcPct val="100000"/>
              </a:lnSpc>
              <a:spcBef>
                <a:spcPts val="500"/>
              </a:spcBef>
              <a:spcAft>
                <a:spcPts val="0"/>
              </a:spcAft>
              <a:buClr>
                <a:srgbClr val="58595B"/>
              </a:buClr>
              <a:buSzPts val="1600"/>
              <a:buFont typeface="Arial"/>
              <a:buChar char="•"/>
            </a:pPr>
            <a:r>
              <a:rPr lang="en-US"/>
              <a:t>Famille : saisir "formation"</a:t>
            </a:r>
            <a:endParaRPr/>
          </a:p>
          <a:p>
            <a:pPr indent="-266700" lvl="2" marL="799200" rtl="0" algn="l">
              <a:lnSpc>
                <a:spcPct val="100000"/>
              </a:lnSpc>
              <a:spcBef>
                <a:spcPts val="500"/>
              </a:spcBef>
              <a:spcAft>
                <a:spcPts val="0"/>
              </a:spcAft>
              <a:buClr>
                <a:srgbClr val="58595B"/>
              </a:buClr>
              <a:buSzPts val="1600"/>
              <a:buFont typeface="Arial"/>
              <a:buChar char="•"/>
            </a:pPr>
            <a:r>
              <a:rPr lang="en-US"/>
              <a:t>Image : choisissez une image par défaut (ou entrez l'URL de votre meilleure image)</a:t>
            </a:r>
            <a:endParaRPr/>
          </a:p>
          <a:p>
            <a:pPr indent="-266400" lvl="1" marL="532800" rtl="0" algn="l">
              <a:lnSpc>
                <a:spcPct val="100000"/>
              </a:lnSpc>
              <a:spcBef>
                <a:spcPts val="500"/>
              </a:spcBef>
              <a:spcAft>
                <a:spcPts val="0"/>
              </a:spcAft>
              <a:buClr>
                <a:srgbClr val="2A78AA"/>
              </a:buClr>
              <a:buSzPts val="1800"/>
              <a:buFont typeface="Arial"/>
              <a:buChar char="•"/>
            </a:pPr>
            <a:r>
              <a:rPr lang="en-US"/>
              <a:t>Administration</a:t>
            </a:r>
            <a:endParaRPr/>
          </a:p>
          <a:p>
            <a:pPr indent="-266700" lvl="2" marL="799200" rtl="0" algn="l">
              <a:lnSpc>
                <a:spcPct val="100000"/>
              </a:lnSpc>
              <a:spcBef>
                <a:spcPts val="500"/>
              </a:spcBef>
              <a:spcAft>
                <a:spcPts val="0"/>
              </a:spcAft>
              <a:buClr>
                <a:srgbClr val="58595B"/>
              </a:buClr>
              <a:buSzPts val="1600"/>
              <a:buFont typeface="Arial"/>
              <a:buChar char="•"/>
            </a:pPr>
            <a:r>
              <a:rPr lang="en-US"/>
              <a:t>Nom : commençant par "formation".</a:t>
            </a:r>
            <a:endParaRPr/>
          </a:p>
          <a:p>
            <a:pPr indent="-266700" lvl="2" marL="799200" rtl="0" algn="l">
              <a:lnSpc>
                <a:spcPct val="100000"/>
              </a:lnSpc>
              <a:spcBef>
                <a:spcPts val="500"/>
              </a:spcBef>
              <a:spcAft>
                <a:spcPts val="0"/>
              </a:spcAft>
              <a:buClr>
                <a:srgbClr val="58595B"/>
              </a:buClr>
              <a:buSzPts val="1600"/>
              <a:buFont typeface="Arial"/>
              <a:buChar char="•"/>
            </a:pPr>
            <a:r>
              <a:rPr lang="en-US"/>
              <a:t>Espace de noms : "formation/votre_nom/prénom"</a:t>
            </a:r>
            <a:endParaRPr/>
          </a:p>
          <a:p>
            <a:pPr indent="-266700" lvl="2" marL="799200" rtl="0" algn="l">
              <a:lnSpc>
                <a:spcPct val="100000"/>
              </a:lnSpc>
              <a:spcBef>
                <a:spcPts val="500"/>
              </a:spcBef>
              <a:spcAft>
                <a:spcPts val="0"/>
              </a:spcAft>
              <a:buClr>
                <a:srgbClr val="58595B"/>
              </a:buClr>
              <a:buSzPts val="1600"/>
              <a:buFont typeface="Arial"/>
              <a:buChar char="•"/>
            </a:pPr>
            <a:r>
              <a:rPr lang="en-US"/>
              <a:t>Détection des fichiers : "type de fichier" avec tout mimetype (pour éviter les erreurs de flux de données en temps réel), par exemple votre nom.</a:t>
            </a:r>
            <a:endParaRPr/>
          </a:p>
          <a:p>
            <a:pPr indent="-266700" lvl="2" marL="799200" rtl="0" algn="l">
              <a:lnSpc>
                <a:spcPct val="100000"/>
              </a:lnSpc>
              <a:spcBef>
                <a:spcPts val="500"/>
              </a:spcBef>
              <a:spcAft>
                <a:spcPts val="0"/>
              </a:spcAft>
              <a:buClr>
                <a:srgbClr val="58595B"/>
              </a:buClr>
              <a:buSzPts val="1600"/>
              <a:buFont typeface="Arial"/>
              <a:buChar char="•"/>
            </a:pPr>
            <a:r>
              <a:rPr lang="en-US"/>
              <a:t>Stockage de fichiers : laisser par défaut</a:t>
            </a:r>
            <a:endParaRPr/>
          </a:p>
          <a:p>
            <a:pPr indent="-266400" lvl="1" marL="532800" rtl="0" algn="l">
              <a:lnSpc>
                <a:spcPct val="100000"/>
              </a:lnSpc>
              <a:spcBef>
                <a:spcPts val="500"/>
              </a:spcBef>
              <a:spcAft>
                <a:spcPts val="0"/>
              </a:spcAft>
              <a:buClr>
                <a:srgbClr val="2A78AA"/>
              </a:buClr>
              <a:buSzPts val="1800"/>
              <a:buFont typeface="Arial"/>
              <a:buChar char="•"/>
            </a:pPr>
            <a:r>
              <a:rPr lang="en-US"/>
              <a:t>Sauvegarder et confirmer</a:t>
            </a:r>
            <a:endParaRPr/>
          </a:p>
          <a:p>
            <a:pPr indent="-139700" lvl="0" marL="266700" rtl="0" algn="l">
              <a:lnSpc>
                <a:spcPct val="100000"/>
              </a:lnSpc>
              <a:spcBef>
                <a:spcPts val="500"/>
              </a:spcBef>
              <a:spcAft>
                <a:spcPts val="0"/>
              </a:spcAft>
              <a:buClr>
                <a:srgbClr val="58595B"/>
              </a:buClr>
              <a:buSzPts val="2000"/>
              <a:buFont typeface="Arial"/>
              <a:buNone/>
            </a:pPr>
            <a:r>
              <a:t/>
            </a:r>
            <a:endParaRPr/>
          </a:p>
          <a:p>
            <a:pPr indent="-139700" lvl="0" marL="266700" rtl="0" algn="l">
              <a:lnSpc>
                <a:spcPct val="100000"/>
              </a:lnSpc>
              <a:spcBef>
                <a:spcPts val="500"/>
              </a:spcBef>
              <a:spcAft>
                <a:spcPts val="0"/>
              </a:spcAft>
              <a:buClr>
                <a:srgbClr val="58595B"/>
              </a:buClr>
              <a:buSzPts val="2000"/>
              <a:buFont typeface="Arial"/>
              <a:buNone/>
            </a:pPr>
            <a:r>
              <a:t/>
            </a:r>
            <a:endParaRPr/>
          </a:p>
          <a:p>
            <a:pPr indent="0" lvl="0" marL="0" rtl="0" algn="l">
              <a:lnSpc>
                <a:spcPct val="100000"/>
              </a:lnSpc>
              <a:spcBef>
                <a:spcPts val="500"/>
              </a:spcBef>
              <a:spcAft>
                <a:spcPts val="0"/>
              </a:spcAft>
              <a:buClr>
                <a:srgbClr val="58595B"/>
              </a:buClr>
              <a:buSzPts val="2000"/>
              <a:buFont typeface="Arial"/>
              <a:buNone/>
            </a:pPr>
            <a:r>
              <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2" name="Shape 522"/>
        <p:cNvGrpSpPr/>
        <p:nvPr/>
      </p:nvGrpSpPr>
      <p:grpSpPr>
        <a:xfrm>
          <a:off x="0" y="0"/>
          <a:ext cx="0" cy="0"/>
          <a:chOff x="0" y="0"/>
          <a:chExt cx="0" cy="0"/>
        </a:xfrm>
      </p:grpSpPr>
      <p:sp>
        <p:nvSpPr>
          <p:cNvPr id="523" name="Google Shape;523;p53"/>
          <p:cNvSpPr txBox="1"/>
          <p:nvPr>
            <p:ph type="title"/>
          </p:nvPr>
        </p:nvSpPr>
        <p:spPr>
          <a:xfrm>
            <a:off x="1043608" y="-1"/>
            <a:ext cx="7560840" cy="702000"/>
          </a:xfrm>
          <a:prstGeom prst="rect">
            <a:avLst/>
          </a:prstGeom>
          <a:noFill/>
          <a:ln>
            <a:noFill/>
          </a:ln>
        </p:spPr>
        <p:txBody>
          <a:bodyPr anchorCtr="0" anchor="b" bIns="45700" lIns="0" spcFirstLastPara="1" rIns="0" wrap="square" tIns="45700">
            <a:normAutofit fontScale="90000"/>
          </a:bodyPr>
          <a:lstStyle/>
          <a:p>
            <a:pPr indent="0" lvl="0" marL="0" rtl="0" algn="l">
              <a:lnSpc>
                <a:spcPct val="90000"/>
              </a:lnSpc>
              <a:spcBef>
                <a:spcPts val="0"/>
              </a:spcBef>
              <a:spcAft>
                <a:spcPts val="0"/>
              </a:spcAft>
              <a:buClr>
                <a:srgbClr val="58595B"/>
              </a:buClr>
              <a:buSzPct val="171428"/>
              <a:buFont typeface="Arial"/>
              <a:buNone/>
            </a:pPr>
            <a:r>
              <a:rPr lang="en-US"/>
              <a:t>Catégorie de fichier - </a:t>
            </a:r>
            <a:r>
              <a:rPr lang="en-US">
                <a:solidFill>
                  <a:srgbClr val="2A78AA"/>
                </a:solidFill>
              </a:rPr>
              <a:t>Configuration de la catégorie de fichier</a:t>
            </a:r>
            <a:endParaRPr sz="1400"/>
          </a:p>
        </p:txBody>
      </p:sp>
      <p:sp>
        <p:nvSpPr>
          <p:cNvPr id="524" name="Google Shape;524;p53"/>
          <p:cNvSpPr txBox="1"/>
          <p:nvPr>
            <p:ph idx="1" type="body"/>
          </p:nvPr>
        </p:nvSpPr>
        <p:spPr>
          <a:xfrm>
            <a:off x="539750" y="980728"/>
            <a:ext cx="8352730" cy="5688360"/>
          </a:xfrm>
          <a:prstGeom prst="rect">
            <a:avLst/>
          </a:prstGeom>
          <a:noFill/>
          <a:ln>
            <a:noFill/>
          </a:ln>
        </p:spPr>
        <p:txBody>
          <a:bodyPr anchorCtr="0" anchor="t" bIns="45700" lIns="0" spcFirstLastPara="1" rIns="0" wrap="square" tIns="45700">
            <a:normAutofit/>
          </a:bodyPr>
          <a:lstStyle/>
          <a:p>
            <a:pPr indent="-139700" lvl="0" marL="266700" rtl="0" algn="l">
              <a:lnSpc>
                <a:spcPct val="100000"/>
              </a:lnSpc>
              <a:spcBef>
                <a:spcPts val="0"/>
              </a:spcBef>
              <a:spcAft>
                <a:spcPts val="0"/>
              </a:spcAft>
              <a:buClr>
                <a:srgbClr val="58595B"/>
              </a:buClr>
              <a:buSzPts val="2000"/>
              <a:buFont typeface="Arial"/>
              <a:buNone/>
            </a:pPr>
            <a:r>
              <a:t/>
            </a:r>
            <a:endParaRPr/>
          </a:p>
          <a:p>
            <a:pPr indent="-266700" lvl="0" marL="266700" rtl="0" algn="l">
              <a:lnSpc>
                <a:spcPct val="100000"/>
              </a:lnSpc>
              <a:spcBef>
                <a:spcPts val="500"/>
              </a:spcBef>
              <a:spcAft>
                <a:spcPts val="0"/>
              </a:spcAft>
              <a:buClr>
                <a:srgbClr val="58595B"/>
              </a:buClr>
              <a:buSzPts val="2000"/>
              <a:buFont typeface="Arial"/>
              <a:buChar char="•"/>
            </a:pPr>
            <a:r>
              <a:rPr lang="en-US"/>
              <a:t>La configuration des catégories de fichiers se fait principalement dans l'onglet administration</a:t>
            </a:r>
            <a:endParaRPr/>
          </a:p>
          <a:p>
            <a:pPr indent="-266400" lvl="1" marL="532800" rtl="0" algn="l">
              <a:lnSpc>
                <a:spcPct val="100000"/>
              </a:lnSpc>
              <a:spcBef>
                <a:spcPts val="500"/>
              </a:spcBef>
              <a:spcAft>
                <a:spcPts val="0"/>
              </a:spcAft>
              <a:buClr>
                <a:srgbClr val="2A78AA"/>
              </a:buClr>
              <a:buSzPts val="1800"/>
              <a:buFont typeface="Arial"/>
              <a:buChar char="•"/>
            </a:pPr>
            <a:r>
              <a:rPr lang="en-US"/>
              <a:t>Informations générales</a:t>
            </a:r>
            <a:endParaRPr/>
          </a:p>
          <a:p>
            <a:pPr indent="-266700" lvl="2" marL="799200" rtl="0" algn="l">
              <a:lnSpc>
                <a:spcPct val="100000"/>
              </a:lnSpc>
              <a:spcBef>
                <a:spcPts val="500"/>
              </a:spcBef>
              <a:spcAft>
                <a:spcPts val="0"/>
              </a:spcAft>
              <a:buClr>
                <a:srgbClr val="58595B"/>
              </a:buClr>
              <a:buSzPts val="1600"/>
              <a:buFont typeface="Arial"/>
              <a:buChar char="•"/>
            </a:pPr>
            <a:r>
              <a:rPr lang="en-US"/>
              <a:t>Identification</a:t>
            </a:r>
            <a:endParaRPr/>
          </a:p>
          <a:p>
            <a:pPr indent="-266700" lvl="2" marL="799200" rtl="0" algn="l">
              <a:lnSpc>
                <a:spcPct val="100000"/>
              </a:lnSpc>
              <a:spcBef>
                <a:spcPts val="500"/>
              </a:spcBef>
              <a:spcAft>
                <a:spcPts val="0"/>
              </a:spcAft>
              <a:buClr>
                <a:srgbClr val="58595B"/>
              </a:buClr>
              <a:buSzPts val="1600"/>
              <a:buFont typeface="Arial"/>
              <a:buChar char="•"/>
            </a:pPr>
            <a:r>
              <a:rPr lang="en-US"/>
              <a:t>Paramètres principaux</a:t>
            </a:r>
            <a:endParaRPr/>
          </a:p>
          <a:p>
            <a:pPr indent="-266700" lvl="2" marL="799200" rtl="0" algn="l">
              <a:lnSpc>
                <a:spcPct val="100000"/>
              </a:lnSpc>
              <a:spcBef>
                <a:spcPts val="500"/>
              </a:spcBef>
              <a:spcAft>
                <a:spcPts val="0"/>
              </a:spcAft>
              <a:buClr>
                <a:srgbClr val="58595B"/>
              </a:buClr>
              <a:buSzPts val="1600"/>
              <a:buFont typeface="Arial"/>
              <a:buChar char="•"/>
            </a:pPr>
            <a:r>
              <a:rPr lang="en-US"/>
              <a:t>...</a:t>
            </a:r>
            <a:endParaRPr/>
          </a:p>
          <a:p>
            <a:pPr indent="-266400" lvl="1" marL="532800" rtl="0" algn="l">
              <a:lnSpc>
                <a:spcPct val="100000"/>
              </a:lnSpc>
              <a:spcBef>
                <a:spcPts val="500"/>
              </a:spcBef>
              <a:spcAft>
                <a:spcPts val="0"/>
              </a:spcAft>
              <a:buClr>
                <a:srgbClr val="2A78AA"/>
              </a:buClr>
              <a:buSzPts val="1800"/>
              <a:buFont typeface="Arial"/>
              <a:buChar char="•"/>
            </a:pPr>
            <a:r>
              <a:rPr lang="en-US"/>
              <a:t>Détection de fichiers</a:t>
            </a:r>
            <a:endParaRPr/>
          </a:p>
          <a:p>
            <a:pPr indent="-266700" lvl="2" marL="799200" rtl="0" algn="l">
              <a:lnSpc>
                <a:spcPct val="100000"/>
              </a:lnSpc>
              <a:spcBef>
                <a:spcPts val="500"/>
              </a:spcBef>
              <a:spcAft>
                <a:spcPts val="0"/>
              </a:spcAft>
              <a:buClr>
                <a:srgbClr val="58595B"/>
              </a:buClr>
              <a:buSzPts val="1600"/>
              <a:buFont typeface="Arial"/>
              <a:buChar char="•"/>
            </a:pPr>
            <a:r>
              <a:rPr lang="en-US"/>
              <a:t>La façon dont les fichiers d'entrée sont associés à la catégorie de fichiers</a:t>
            </a:r>
            <a:endParaRPr/>
          </a:p>
          <a:p>
            <a:pPr indent="-266400" lvl="1" marL="532800" rtl="0" algn="l">
              <a:lnSpc>
                <a:spcPct val="100000"/>
              </a:lnSpc>
              <a:spcBef>
                <a:spcPts val="500"/>
              </a:spcBef>
              <a:spcAft>
                <a:spcPts val="0"/>
              </a:spcAft>
              <a:buClr>
                <a:srgbClr val="2A78AA"/>
              </a:buClr>
              <a:buSzPts val="1800"/>
              <a:buFont typeface="Arial"/>
              <a:buChar char="•"/>
            </a:pPr>
            <a:r>
              <a:rPr lang="en-US"/>
              <a:t>Mode de stockage</a:t>
            </a:r>
            <a:endParaRPr/>
          </a:p>
          <a:p>
            <a:pPr indent="-266700" lvl="2" marL="799200" rtl="0" algn="l">
              <a:lnSpc>
                <a:spcPct val="100000"/>
              </a:lnSpc>
              <a:spcBef>
                <a:spcPts val="500"/>
              </a:spcBef>
              <a:spcAft>
                <a:spcPts val="0"/>
              </a:spcAft>
              <a:buClr>
                <a:srgbClr val="58595B"/>
              </a:buClr>
              <a:buSzPts val="1600"/>
              <a:buFont typeface="Arial"/>
              <a:buChar char="•"/>
            </a:pPr>
            <a:r>
              <a:rPr lang="en-US"/>
              <a:t>Les règles de traitement</a:t>
            </a:r>
            <a:endParaRPr/>
          </a:p>
          <a:p>
            <a:pPr indent="-266700" lvl="2" marL="799200" rtl="0" algn="l">
              <a:lnSpc>
                <a:spcPct val="100000"/>
              </a:lnSpc>
              <a:spcBef>
                <a:spcPts val="500"/>
              </a:spcBef>
              <a:spcAft>
                <a:spcPts val="0"/>
              </a:spcAft>
              <a:buClr>
                <a:srgbClr val="58595B"/>
              </a:buClr>
              <a:buSzPts val="1600"/>
              <a:buFont typeface="Arial"/>
              <a:buChar char="•"/>
            </a:pPr>
            <a:r>
              <a:rPr lang="en-US"/>
              <a:t>Le chemin de stockage</a:t>
            </a:r>
            <a:endParaRPr/>
          </a:p>
          <a:p>
            <a:pPr indent="-266700" lvl="2" marL="799200" rtl="0" algn="l">
              <a:lnSpc>
                <a:spcPct val="100000"/>
              </a:lnSpc>
              <a:spcBef>
                <a:spcPts val="500"/>
              </a:spcBef>
              <a:spcAft>
                <a:spcPts val="0"/>
              </a:spcAft>
              <a:buClr>
                <a:srgbClr val="58595B"/>
              </a:buClr>
              <a:buSzPts val="1600"/>
              <a:buFont typeface="Arial"/>
              <a:buChar char="•"/>
            </a:pPr>
            <a:r>
              <a:rPr lang="en-US"/>
              <a:t>La durée de vie</a:t>
            </a:r>
            <a:endParaRPr/>
          </a:p>
          <a:p>
            <a:pPr indent="-139700" lvl="0" marL="266700" rtl="0" algn="l">
              <a:lnSpc>
                <a:spcPct val="100000"/>
              </a:lnSpc>
              <a:spcBef>
                <a:spcPts val="500"/>
              </a:spcBef>
              <a:spcAft>
                <a:spcPts val="0"/>
              </a:spcAft>
              <a:buClr>
                <a:srgbClr val="58595B"/>
              </a:buClr>
              <a:buSzPts val="2000"/>
              <a:buFont typeface="Arial"/>
              <a:buNone/>
            </a:pPr>
            <a:r>
              <a:t/>
            </a:r>
            <a:endParaRPr/>
          </a:p>
          <a:p>
            <a:pPr indent="-266700" lvl="0" marL="266700" rtl="0" algn="l">
              <a:lnSpc>
                <a:spcPct val="100000"/>
              </a:lnSpc>
              <a:spcBef>
                <a:spcPts val="500"/>
              </a:spcBef>
              <a:spcAft>
                <a:spcPts val="0"/>
              </a:spcAft>
              <a:buClr>
                <a:schemeClr val="accent4"/>
              </a:buClr>
              <a:buSzPts val="2000"/>
              <a:buFont typeface="Arial"/>
              <a:buChar char="•"/>
            </a:pPr>
            <a:r>
              <a:rPr lang="en-US">
                <a:solidFill>
                  <a:schemeClr val="accent4"/>
                </a:solidFill>
              </a:rPr>
              <a:t>Avertissements</a:t>
            </a:r>
            <a:endParaRPr/>
          </a:p>
          <a:p>
            <a:pPr indent="-266400" lvl="1" marL="532800" rtl="0" algn="l">
              <a:lnSpc>
                <a:spcPct val="100000"/>
              </a:lnSpc>
              <a:spcBef>
                <a:spcPts val="500"/>
              </a:spcBef>
              <a:spcAft>
                <a:spcPts val="0"/>
              </a:spcAft>
              <a:buClr>
                <a:schemeClr val="accent4"/>
              </a:buClr>
              <a:buSzPts val="1800"/>
              <a:buFont typeface="Arial"/>
              <a:buChar char="•"/>
            </a:pPr>
            <a:r>
              <a:rPr lang="en-US">
                <a:solidFill>
                  <a:schemeClr val="accent4"/>
                </a:solidFill>
              </a:rPr>
              <a:t>Le mode de stockage doit être compatible avec les fichiers d'entrée !</a:t>
            </a:r>
            <a:endParaRPr/>
          </a:p>
          <a:p>
            <a:pPr indent="-266400" lvl="1" marL="532800" rtl="0" algn="l">
              <a:lnSpc>
                <a:spcPct val="100000"/>
              </a:lnSpc>
              <a:spcBef>
                <a:spcPts val="500"/>
              </a:spcBef>
              <a:spcAft>
                <a:spcPts val="0"/>
              </a:spcAft>
              <a:buClr>
                <a:schemeClr val="accent4"/>
              </a:buClr>
              <a:buSzPts val="1800"/>
              <a:buFont typeface="Arial"/>
              <a:buChar char="•"/>
            </a:pPr>
            <a:r>
              <a:rPr lang="en-US">
                <a:solidFill>
                  <a:schemeClr val="accent4"/>
                </a:solidFill>
              </a:rPr>
              <a:t>De nombreux champs sont des expressions régulières !</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8" name="Shape 528"/>
        <p:cNvGrpSpPr/>
        <p:nvPr/>
      </p:nvGrpSpPr>
      <p:grpSpPr>
        <a:xfrm>
          <a:off x="0" y="0"/>
          <a:ext cx="0" cy="0"/>
          <a:chOff x="0" y="0"/>
          <a:chExt cx="0" cy="0"/>
        </a:xfrm>
      </p:grpSpPr>
      <p:sp>
        <p:nvSpPr>
          <p:cNvPr id="529" name="Google Shape;529;p54"/>
          <p:cNvSpPr txBox="1"/>
          <p:nvPr>
            <p:ph type="title"/>
          </p:nvPr>
        </p:nvSpPr>
        <p:spPr>
          <a:xfrm>
            <a:off x="1043608" y="-1"/>
            <a:ext cx="7560840" cy="702000"/>
          </a:xfrm>
          <a:prstGeom prst="rect">
            <a:avLst/>
          </a:prstGeom>
          <a:noFill/>
          <a:ln>
            <a:noFill/>
          </a:ln>
        </p:spPr>
        <p:txBody>
          <a:bodyPr anchorCtr="0" anchor="b" bIns="45700" lIns="0" spcFirstLastPara="1" rIns="0" wrap="square" tIns="45700">
            <a:normAutofit fontScale="90000"/>
          </a:bodyPr>
          <a:lstStyle/>
          <a:p>
            <a:pPr indent="0" lvl="0" marL="0" rtl="0" algn="l">
              <a:lnSpc>
                <a:spcPct val="90000"/>
              </a:lnSpc>
              <a:spcBef>
                <a:spcPts val="0"/>
              </a:spcBef>
              <a:spcAft>
                <a:spcPts val="0"/>
              </a:spcAft>
              <a:buClr>
                <a:srgbClr val="58595B"/>
              </a:buClr>
              <a:buSzPct val="171428"/>
              <a:buFont typeface="Arial"/>
              <a:buNone/>
            </a:pPr>
            <a:r>
              <a:rPr lang="en-US"/>
              <a:t>Catégorie de fichier - </a:t>
            </a:r>
            <a:r>
              <a:rPr lang="en-US">
                <a:solidFill>
                  <a:srgbClr val="2A78AA"/>
                </a:solidFill>
              </a:rPr>
              <a:t>Configuration de la catégorie de fichier</a:t>
            </a:r>
            <a:endParaRPr sz="1400"/>
          </a:p>
        </p:txBody>
      </p:sp>
      <p:sp>
        <p:nvSpPr>
          <p:cNvPr id="530" name="Google Shape;530;p54"/>
          <p:cNvSpPr txBox="1"/>
          <p:nvPr>
            <p:ph idx="1" type="body"/>
          </p:nvPr>
        </p:nvSpPr>
        <p:spPr>
          <a:xfrm>
            <a:off x="539750" y="980728"/>
            <a:ext cx="8352730" cy="5688360"/>
          </a:xfrm>
          <a:prstGeom prst="rect">
            <a:avLst/>
          </a:prstGeom>
          <a:noFill/>
          <a:ln>
            <a:noFill/>
          </a:ln>
        </p:spPr>
        <p:txBody>
          <a:bodyPr anchorCtr="0" anchor="t" bIns="45700" lIns="0" spcFirstLastPara="1" rIns="0" wrap="square" tIns="45700">
            <a:normAutofit/>
          </a:bodyPr>
          <a:lstStyle/>
          <a:p>
            <a:pPr indent="-266700" lvl="0" marL="266700" rtl="0" algn="l">
              <a:lnSpc>
                <a:spcPct val="100000"/>
              </a:lnSpc>
              <a:spcBef>
                <a:spcPts val="0"/>
              </a:spcBef>
              <a:spcAft>
                <a:spcPts val="0"/>
              </a:spcAft>
              <a:buClr>
                <a:srgbClr val="58595B"/>
              </a:buClr>
              <a:buSzPts val="2000"/>
              <a:buFont typeface="Arial"/>
              <a:buChar char="•"/>
            </a:pPr>
            <a:r>
              <a:rPr lang="en-US"/>
              <a:t>L'expression régulière</a:t>
            </a:r>
            <a:endParaRPr/>
          </a:p>
          <a:p>
            <a:pPr indent="-266400" lvl="1" marL="532800" rtl="0" algn="l">
              <a:lnSpc>
                <a:spcPct val="100000"/>
              </a:lnSpc>
              <a:spcBef>
                <a:spcPts val="500"/>
              </a:spcBef>
              <a:spcAft>
                <a:spcPts val="0"/>
              </a:spcAft>
              <a:buClr>
                <a:srgbClr val="2A78AA"/>
              </a:buClr>
              <a:buSzPts val="1800"/>
              <a:buFont typeface="Arial"/>
              <a:buChar char="•"/>
            </a:pPr>
            <a:r>
              <a:rPr lang="en-US"/>
              <a:t>Objet : définir des modèles de texte correspondant à des expressions de texte</a:t>
            </a:r>
            <a:endParaRPr/>
          </a:p>
          <a:p>
            <a:pPr indent="-266700" lvl="2" marL="799200" rtl="0" algn="l">
              <a:lnSpc>
                <a:spcPct val="100000"/>
              </a:lnSpc>
              <a:spcBef>
                <a:spcPts val="500"/>
              </a:spcBef>
              <a:spcAft>
                <a:spcPts val="0"/>
              </a:spcAft>
              <a:buClr>
                <a:srgbClr val="58595B"/>
              </a:buClr>
              <a:buSzPts val="1600"/>
              <a:buFont typeface="Arial"/>
              <a:buChar char="•"/>
            </a:pPr>
            <a:r>
              <a:rPr lang="en-US"/>
              <a:t>Noms de fichiers, métadonnées, dates, ...</a:t>
            </a:r>
            <a:endParaRPr/>
          </a:p>
          <a:p>
            <a:pPr indent="-266400" lvl="1" marL="532800" rtl="0" algn="l">
              <a:lnSpc>
                <a:spcPct val="100000"/>
              </a:lnSpc>
              <a:spcBef>
                <a:spcPts val="500"/>
              </a:spcBef>
              <a:spcAft>
                <a:spcPts val="0"/>
              </a:spcAft>
              <a:buClr>
                <a:srgbClr val="2A78AA"/>
              </a:buClr>
              <a:buSzPts val="1800"/>
              <a:buFont typeface="Arial"/>
              <a:buChar char="•"/>
            </a:pPr>
            <a:r>
              <a:rPr lang="en-US"/>
              <a:t>Par exemple :</a:t>
            </a:r>
            <a:endParaRPr/>
          </a:p>
          <a:p>
            <a:pPr indent="0" lvl="0" marL="0" rtl="0" algn="l">
              <a:lnSpc>
                <a:spcPct val="100000"/>
              </a:lnSpc>
              <a:spcBef>
                <a:spcPts val="500"/>
              </a:spcBef>
              <a:spcAft>
                <a:spcPts val="0"/>
              </a:spcAft>
              <a:buClr>
                <a:srgbClr val="58595B"/>
              </a:buClr>
              <a:buSzPts val="1600"/>
              <a:buFont typeface="Courier New"/>
              <a:buNone/>
            </a:pPr>
            <a:r>
              <a:rPr lang="en-US" sz="1600">
                <a:latin typeface="Courier New"/>
                <a:ea typeface="Courier New"/>
                <a:cs typeface="Courier New"/>
                <a:sym typeface="Courier New"/>
              </a:rPr>
              <a:t>T_HCAW12_C_SODEXAM_20240621031258_OCEAN3DESS_R20240621000000_T20240621230000.nc</a:t>
            </a:r>
            <a:endParaRPr/>
          </a:p>
          <a:p>
            <a:pPr indent="-266700" lvl="2" marL="799200" rtl="0" algn="l">
              <a:lnSpc>
                <a:spcPct val="100000"/>
              </a:lnSpc>
              <a:spcBef>
                <a:spcPts val="500"/>
              </a:spcBef>
              <a:spcAft>
                <a:spcPts val="0"/>
              </a:spcAft>
              <a:buClr>
                <a:srgbClr val="58595B"/>
              </a:buClr>
              <a:buSzPts val="1600"/>
              <a:buFont typeface="Arial"/>
              <a:buChar char="•"/>
            </a:pPr>
            <a:r>
              <a:rPr lang="en-US"/>
              <a:t>On dirait que.. : </a:t>
            </a:r>
            <a:endParaRPr/>
          </a:p>
          <a:p>
            <a:pPr indent="0" lvl="0" marL="0" rtl="0" algn="l">
              <a:lnSpc>
                <a:spcPct val="100000"/>
              </a:lnSpc>
              <a:spcBef>
                <a:spcPts val="500"/>
              </a:spcBef>
              <a:spcAft>
                <a:spcPts val="0"/>
              </a:spcAft>
              <a:buClr>
                <a:srgbClr val="58595B"/>
              </a:buClr>
              <a:buSzPts val="1600"/>
              <a:buFont typeface="Courier New"/>
              <a:buNone/>
            </a:pPr>
            <a:r>
              <a:rPr lang="en-US" sz="1600">
                <a:latin typeface="Courier New"/>
                <a:ea typeface="Courier New"/>
                <a:cs typeface="Courier New"/>
                <a:sym typeface="Courier New"/>
              </a:rPr>
              <a:t>T_HCAW12_C_</a:t>
            </a:r>
            <a:r>
              <a:rPr lang="en-US" sz="1600">
                <a:solidFill>
                  <a:schemeClr val="accent5"/>
                </a:solidFill>
              </a:rPr>
              <a:t>{center}_{prod </a:t>
            </a:r>
            <a:r>
              <a:rPr lang="en-US" sz="1600">
                <a:solidFill>
                  <a:schemeClr val="accent5"/>
                </a:solidFill>
                <a:latin typeface="Arial"/>
                <a:ea typeface="Arial"/>
                <a:cs typeface="Arial"/>
                <a:sym typeface="Arial"/>
              </a:rPr>
              <a:t>date}_{domaine}_R{run date}_T{forecast date}</a:t>
            </a:r>
            <a:r>
              <a:rPr lang="en-US" sz="1600">
                <a:latin typeface="Courier New"/>
                <a:ea typeface="Courier New"/>
                <a:cs typeface="Courier New"/>
                <a:sym typeface="Courier New"/>
              </a:rPr>
              <a:t>.nc</a:t>
            </a:r>
            <a:endParaRPr sz="1600">
              <a:latin typeface="Courier New"/>
              <a:ea typeface="Courier New"/>
              <a:cs typeface="Courier New"/>
              <a:sym typeface="Courier New"/>
            </a:endParaRPr>
          </a:p>
          <a:p>
            <a:pPr indent="0" lvl="0" marL="0" rtl="0" algn="l">
              <a:lnSpc>
                <a:spcPct val="100000"/>
              </a:lnSpc>
              <a:spcBef>
                <a:spcPts val="500"/>
              </a:spcBef>
              <a:spcAft>
                <a:spcPts val="0"/>
              </a:spcAft>
              <a:buClr>
                <a:srgbClr val="58595B"/>
              </a:buClr>
              <a:buSzPts val="2000"/>
              <a:buFont typeface="Arial"/>
              <a:buNone/>
            </a:pPr>
            <a:r>
              <a:t/>
            </a:r>
            <a:endParaRPr/>
          </a:p>
          <a:p>
            <a:pPr indent="-266700" lvl="0" marL="266700" rtl="0" algn="l">
              <a:lnSpc>
                <a:spcPct val="100000"/>
              </a:lnSpc>
              <a:spcBef>
                <a:spcPts val="500"/>
              </a:spcBef>
              <a:spcAft>
                <a:spcPts val="0"/>
              </a:spcAft>
              <a:buClr>
                <a:srgbClr val="58595B"/>
              </a:buClr>
              <a:buSzPts val="2000"/>
              <a:buFont typeface="Arial"/>
              <a:buChar char="•"/>
            </a:pPr>
            <a:r>
              <a:rPr lang="en-US"/>
              <a:t>Problème : la syntaxe est un peu obscure</a:t>
            </a:r>
            <a:endParaRPr/>
          </a:p>
          <a:p>
            <a:pPr indent="-266400" lvl="1" marL="532800" rtl="0" algn="l">
              <a:lnSpc>
                <a:spcPct val="100000"/>
              </a:lnSpc>
              <a:spcBef>
                <a:spcPts val="500"/>
              </a:spcBef>
              <a:spcAft>
                <a:spcPts val="0"/>
              </a:spcAft>
              <a:buClr>
                <a:srgbClr val="2A78AA"/>
              </a:buClr>
              <a:buSzPts val="1800"/>
              <a:buFont typeface="Arial"/>
              <a:buChar char="•"/>
            </a:pPr>
            <a:r>
              <a:rPr lang="en-US"/>
              <a:t>Vous devez vous former</a:t>
            </a:r>
            <a:endParaRPr/>
          </a:p>
          <a:p>
            <a:pPr indent="-266400" lvl="1" marL="532800" rtl="0" algn="l">
              <a:lnSpc>
                <a:spcPct val="100000"/>
              </a:lnSpc>
              <a:spcBef>
                <a:spcPts val="500"/>
              </a:spcBef>
              <a:spcAft>
                <a:spcPts val="0"/>
              </a:spcAft>
              <a:buClr>
                <a:srgbClr val="2A78AA"/>
              </a:buClr>
              <a:buSzPts val="1800"/>
              <a:buFont typeface="Arial"/>
              <a:buChar char="•"/>
            </a:pPr>
            <a:r>
              <a:rPr lang="en-US"/>
              <a:t>Vous devez tester</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4" name="Shape 534"/>
        <p:cNvGrpSpPr/>
        <p:nvPr/>
      </p:nvGrpSpPr>
      <p:grpSpPr>
        <a:xfrm>
          <a:off x="0" y="0"/>
          <a:ext cx="0" cy="0"/>
          <a:chOff x="0" y="0"/>
          <a:chExt cx="0" cy="0"/>
        </a:xfrm>
      </p:grpSpPr>
      <p:sp>
        <p:nvSpPr>
          <p:cNvPr id="535" name="Google Shape;535;p55"/>
          <p:cNvSpPr txBox="1"/>
          <p:nvPr>
            <p:ph type="title"/>
          </p:nvPr>
        </p:nvSpPr>
        <p:spPr>
          <a:xfrm>
            <a:off x="1043608" y="-1"/>
            <a:ext cx="7560840" cy="702000"/>
          </a:xfrm>
          <a:prstGeom prst="rect">
            <a:avLst/>
          </a:prstGeom>
          <a:noFill/>
          <a:ln>
            <a:noFill/>
          </a:ln>
        </p:spPr>
        <p:txBody>
          <a:bodyPr anchorCtr="0" anchor="b" bIns="45700" lIns="0" spcFirstLastPara="1" rIns="0" wrap="square" tIns="45700">
            <a:normAutofit fontScale="90000"/>
          </a:bodyPr>
          <a:lstStyle/>
          <a:p>
            <a:pPr indent="0" lvl="0" marL="0" rtl="0" algn="l">
              <a:lnSpc>
                <a:spcPct val="90000"/>
              </a:lnSpc>
              <a:spcBef>
                <a:spcPts val="0"/>
              </a:spcBef>
              <a:spcAft>
                <a:spcPts val="0"/>
              </a:spcAft>
              <a:buClr>
                <a:srgbClr val="58595B"/>
              </a:buClr>
              <a:buSzPct val="171428"/>
              <a:buFont typeface="Arial"/>
              <a:buNone/>
            </a:pPr>
            <a:r>
              <a:rPr lang="en-US"/>
              <a:t>Catégorie de fichier - </a:t>
            </a:r>
            <a:r>
              <a:rPr lang="en-US">
                <a:solidFill>
                  <a:srgbClr val="2A78AA"/>
                </a:solidFill>
              </a:rPr>
              <a:t>Configuration de la catégorie de fichier</a:t>
            </a:r>
            <a:endParaRPr sz="1400"/>
          </a:p>
        </p:txBody>
      </p:sp>
      <p:sp>
        <p:nvSpPr>
          <p:cNvPr id="536" name="Google Shape;536;p55"/>
          <p:cNvSpPr txBox="1"/>
          <p:nvPr>
            <p:ph idx="1" type="body"/>
          </p:nvPr>
        </p:nvSpPr>
        <p:spPr>
          <a:xfrm>
            <a:off x="539750" y="980728"/>
            <a:ext cx="8352730" cy="5688360"/>
          </a:xfrm>
          <a:prstGeom prst="rect">
            <a:avLst/>
          </a:prstGeom>
          <a:noFill/>
          <a:ln>
            <a:noFill/>
          </a:ln>
        </p:spPr>
        <p:txBody>
          <a:bodyPr anchorCtr="0" anchor="t" bIns="45700" lIns="0" spcFirstLastPara="1" rIns="0" wrap="square" tIns="45700">
            <a:normAutofit/>
          </a:bodyPr>
          <a:lstStyle/>
          <a:p>
            <a:pPr indent="-266700" lvl="0" marL="266700" rtl="0" algn="l">
              <a:lnSpc>
                <a:spcPct val="100000"/>
              </a:lnSpc>
              <a:spcBef>
                <a:spcPts val="0"/>
              </a:spcBef>
              <a:spcAft>
                <a:spcPts val="0"/>
              </a:spcAft>
              <a:buClr>
                <a:srgbClr val="58595B"/>
              </a:buClr>
              <a:buSzPts val="2000"/>
              <a:buFont typeface="Arial"/>
              <a:buChar char="•"/>
            </a:pPr>
            <a:r>
              <a:rPr lang="en-US"/>
              <a:t>Travaux pratiques :</a:t>
            </a:r>
            <a:endParaRPr/>
          </a:p>
          <a:p>
            <a:pPr indent="-266400" lvl="1" marL="532800" rtl="0" algn="l">
              <a:lnSpc>
                <a:spcPct val="100000"/>
              </a:lnSpc>
              <a:spcBef>
                <a:spcPts val="500"/>
              </a:spcBef>
              <a:spcAft>
                <a:spcPts val="0"/>
              </a:spcAft>
              <a:buClr>
                <a:srgbClr val="2A78AA"/>
              </a:buClr>
              <a:buSzPts val="1800"/>
              <a:buFont typeface="Arial"/>
              <a:buChar char="•"/>
            </a:pPr>
            <a:r>
              <a:rPr lang="en-US"/>
              <a:t>Ouvrir regex101 </a:t>
            </a:r>
            <a:r>
              <a:rPr lang="en-US" u="sng">
                <a:solidFill>
                  <a:schemeClr val="hlink"/>
                </a:solidFill>
                <a:hlinkClick r:id="rId3"/>
              </a:rPr>
              <a:t>https://regex101.com/</a:t>
            </a:r>
            <a:r>
              <a:rPr lang="en-US"/>
              <a:t>  </a:t>
            </a:r>
            <a:endParaRPr/>
          </a:p>
          <a:p>
            <a:pPr indent="-266400" lvl="1" marL="532800" rtl="0" algn="l">
              <a:lnSpc>
                <a:spcPct val="100000"/>
              </a:lnSpc>
              <a:spcBef>
                <a:spcPts val="500"/>
              </a:spcBef>
              <a:spcAft>
                <a:spcPts val="0"/>
              </a:spcAft>
              <a:buClr>
                <a:srgbClr val="2A78AA"/>
              </a:buClr>
              <a:buSzPts val="1800"/>
              <a:buFont typeface="Arial"/>
              <a:buChar char="•"/>
            </a:pPr>
            <a:r>
              <a:rPr lang="en-US"/>
              <a:t>Choisissez "python" à gauche</a:t>
            </a:r>
            <a:endParaRPr/>
          </a:p>
          <a:p>
            <a:pPr indent="-266400" lvl="1" marL="532800" rtl="0" algn="l">
              <a:lnSpc>
                <a:spcPct val="100000"/>
              </a:lnSpc>
              <a:spcBef>
                <a:spcPts val="500"/>
              </a:spcBef>
              <a:spcAft>
                <a:spcPts val="0"/>
              </a:spcAft>
              <a:buClr>
                <a:srgbClr val="2A78AA"/>
              </a:buClr>
              <a:buSzPts val="1800"/>
              <a:buFont typeface="Arial"/>
              <a:buChar char="•"/>
            </a:pPr>
            <a:r>
              <a:rPr lang="en-US"/>
              <a:t>Essai de correspondance : </a:t>
            </a:r>
            <a:r>
              <a:rPr lang="en-US">
                <a:solidFill>
                  <a:schemeClr val="dk2"/>
                </a:solidFill>
                <a:latin typeface="Courier New"/>
                <a:ea typeface="Courier New"/>
                <a:cs typeface="Courier New"/>
                <a:sym typeface="Courier New"/>
              </a:rPr>
              <a:t>Test-file-cips_20240910_130000.txt</a:t>
            </a:r>
            <a:endParaRPr/>
          </a:p>
        </p:txBody>
      </p:sp>
      <p:sp>
        <p:nvSpPr>
          <p:cNvPr id="537" name="Google Shape;537;p55"/>
          <p:cNvSpPr txBox="1"/>
          <p:nvPr/>
        </p:nvSpPr>
        <p:spPr>
          <a:xfrm>
            <a:off x="528489" y="2780928"/>
            <a:ext cx="8352730" cy="3816424"/>
          </a:xfrm>
          <a:prstGeom prst="rect">
            <a:avLst/>
          </a:prstGeom>
          <a:noFill/>
          <a:ln>
            <a:noFill/>
          </a:ln>
        </p:spPr>
        <p:txBody>
          <a:bodyPr anchorCtr="0" anchor="t" bIns="45700" lIns="0" spcFirstLastPara="1" rIns="0" wrap="square" tIns="45700">
            <a:normAutofit/>
          </a:bodyPr>
          <a:lstStyle/>
          <a:p>
            <a:pPr indent="-266700" lvl="0" marL="266700" marR="0" rtl="0" algn="l">
              <a:lnSpc>
                <a:spcPct val="100000"/>
              </a:lnSpc>
              <a:spcBef>
                <a:spcPts val="0"/>
              </a:spcBef>
              <a:spcAft>
                <a:spcPts val="0"/>
              </a:spcAft>
              <a:buClr>
                <a:srgbClr val="58595B"/>
              </a:buClr>
              <a:buSzPts val="2000"/>
              <a:buFont typeface="Arial"/>
              <a:buChar char="•"/>
            </a:pPr>
            <a:r>
              <a:rPr lang="en-US" sz="2000">
                <a:solidFill>
                  <a:srgbClr val="58595B"/>
                </a:solidFill>
                <a:latin typeface="Arial"/>
                <a:ea typeface="Arial"/>
                <a:cs typeface="Arial"/>
                <a:sym typeface="Arial"/>
              </a:rPr>
              <a:t>Qu'est-ce qui ne va pas avec :</a:t>
            </a:r>
            <a:endParaRPr/>
          </a:p>
          <a:p>
            <a:pPr indent="-266400" lvl="1" marL="532800" marR="0" rtl="0" algn="l">
              <a:lnSpc>
                <a:spcPct val="100000"/>
              </a:lnSpc>
              <a:spcBef>
                <a:spcPts val="500"/>
              </a:spcBef>
              <a:spcAft>
                <a:spcPts val="0"/>
              </a:spcAft>
              <a:buClr>
                <a:srgbClr val="2A78AA"/>
              </a:buClr>
              <a:buSzPts val="1800"/>
              <a:buFont typeface="Courier New"/>
              <a:buChar char="•"/>
            </a:pPr>
            <a:r>
              <a:rPr b="0" i="0" lang="en-US" sz="1800" u="none" cap="none" strike="noStrike">
                <a:solidFill>
                  <a:srgbClr val="2A78AA"/>
                </a:solidFill>
                <a:latin typeface="Courier New"/>
                <a:ea typeface="Courier New"/>
                <a:cs typeface="Courier New"/>
                <a:sym typeface="Courier New"/>
              </a:rPr>
              <a:t>Test-file-cips_20240910_130000.txt</a:t>
            </a:r>
            <a:endParaRPr/>
          </a:p>
          <a:p>
            <a:pPr indent="-266700" lvl="2" marL="799200" marR="0" rtl="0" algn="l">
              <a:lnSpc>
                <a:spcPct val="100000"/>
              </a:lnSpc>
              <a:spcBef>
                <a:spcPts val="500"/>
              </a:spcBef>
              <a:spcAft>
                <a:spcPts val="0"/>
              </a:spcAft>
              <a:buClr>
                <a:srgbClr val="58595B"/>
              </a:buClr>
              <a:buSzPts val="1600"/>
              <a:buFont typeface="Arial"/>
              <a:buChar char="•"/>
            </a:pPr>
            <a:r>
              <a:rPr b="0" i="0" lang="en-US" sz="1600" u="none" cap="none" strike="noStrike">
                <a:solidFill>
                  <a:srgbClr val="58595B"/>
                </a:solidFill>
                <a:latin typeface="Arial"/>
                <a:ea typeface="Arial"/>
                <a:cs typeface="Arial"/>
                <a:sym typeface="Arial"/>
              </a:rPr>
              <a:t>Ne correspond pas à </a:t>
            </a:r>
            <a:r>
              <a:rPr b="1" i="0" lang="en-US" sz="1600" u="none" cap="none" strike="noStrike">
                <a:solidFill>
                  <a:schemeClr val="accent4"/>
                </a:solidFill>
                <a:latin typeface="Courier New"/>
                <a:ea typeface="Courier New"/>
                <a:cs typeface="Courier New"/>
                <a:sym typeface="Courier New"/>
              </a:rPr>
              <a:t>Test-file-cips_20240922_140000</a:t>
            </a:r>
            <a:r>
              <a:rPr b="0" i="0" lang="en-US" sz="1600" u="none" cap="none" strike="noStrike">
                <a:solidFill>
                  <a:srgbClr val="58595B"/>
                </a:solidFill>
                <a:latin typeface="Courier New"/>
                <a:ea typeface="Courier New"/>
                <a:cs typeface="Courier New"/>
                <a:sym typeface="Courier New"/>
              </a:rPr>
              <a:t>.txt</a:t>
            </a:r>
            <a:endParaRPr/>
          </a:p>
          <a:p>
            <a:pPr indent="-266400" lvl="1" marL="532800" marR="0" rtl="0" algn="l">
              <a:lnSpc>
                <a:spcPct val="100000"/>
              </a:lnSpc>
              <a:spcBef>
                <a:spcPts val="500"/>
              </a:spcBef>
              <a:spcAft>
                <a:spcPts val="0"/>
              </a:spcAft>
              <a:buClr>
                <a:srgbClr val="2A78AA"/>
              </a:buClr>
              <a:buSzPts val="1800"/>
              <a:buFont typeface="Courier New"/>
              <a:buChar char="•"/>
            </a:pPr>
            <a:r>
              <a:rPr b="0" i="0" lang="en-US" sz="1800" u="none" cap="none" strike="noStrike">
                <a:solidFill>
                  <a:srgbClr val="2A78AA"/>
                </a:solidFill>
                <a:latin typeface="Courier New"/>
                <a:ea typeface="Courier New"/>
                <a:cs typeface="Courier New"/>
                <a:sym typeface="Courier New"/>
              </a:rPr>
              <a:t>Fichier </a:t>
            </a:r>
            <a:r>
              <a:rPr lang="en-US" sz="1800">
                <a:solidFill>
                  <a:srgbClr val="2A78AA"/>
                </a:solidFill>
                <a:latin typeface="Courier New"/>
                <a:ea typeface="Courier New"/>
                <a:cs typeface="Courier New"/>
                <a:sym typeface="Courier New"/>
              </a:rPr>
              <a:t>Test-file-cips_.*.txt</a:t>
            </a:r>
            <a:endParaRPr/>
          </a:p>
          <a:p>
            <a:pPr indent="-266700" lvl="2" marL="799200" marR="0" rtl="0" algn="l">
              <a:lnSpc>
                <a:spcPct val="100000"/>
              </a:lnSpc>
              <a:spcBef>
                <a:spcPts val="500"/>
              </a:spcBef>
              <a:spcAft>
                <a:spcPts val="0"/>
              </a:spcAft>
              <a:buClr>
                <a:srgbClr val="58595B"/>
              </a:buClr>
              <a:buSzPts val="1600"/>
              <a:buFont typeface="Arial"/>
              <a:buChar char="•"/>
            </a:pPr>
            <a:r>
              <a:rPr b="0" i="0" lang="en-US" sz="1600" u="none" cap="none" strike="noStrike">
                <a:solidFill>
                  <a:srgbClr val="58595B"/>
                </a:solidFill>
                <a:latin typeface="Arial"/>
                <a:ea typeface="Arial"/>
                <a:cs typeface="Arial"/>
                <a:sym typeface="Arial"/>
              </a:rPr>
              <a:t>Correspond au </a:t>
            </a:r>
            <a:r>
              <a:rPr b="0" i="0" lang="en-US" sz="1600" u="none" cap="none" strike="noStrike">
                <a:solidFill>
                  <a:srgbClr val="58595B"/>
                </a:solidFill>
                <a:latin typeface="Courier New"/>
                <a:ea typeface="Courier New"/>
                <a:cs typeface="Courier New"/>
                <a:sym typeface="Courier New"/>
              </a:rPr>
              <a:t>fichier </a:t>
            </a:r>
            <a:r>
              <a:rPr b="1" lang="en-US" sz="1600">
                <a:solidFill>
                  <a:schemeClr val="accent4"/>
                </a:solidFill>
                <a:latin typeface="Courier New"/>
                <a:ea typeface="Courier New"/>
                <a:cs typeface="Courier New"/>
                <a:sym typeface="Courier New"/>
              </a:rPr>
              <a:t>T</a:t>
            </a:r>
            <a:r>
              <a:rPr b="1" i="0" lang="en-US" sz="1600" u="none" cap="none" strike="noStrike">
                <a:solidFill>
                  <a:schemeClr val="accent4"/>
                </a:solidFill>
                <a:latin typeface="Courier New"/>
                <a:ea typeface="Courier New"/>
                <a:cs typeface="Courier New"/>
                <a:sym typeface="Courier New"/>
              </a:rPr>
              <a:t>est-file-cips_abcdef</a:t>
            </a:r>
            <a:r>
              <a:rPr b="0" i="0" lang="en-US" sz="1600" u="none" cap="none" strike="noStrike">
                <a:solidFill>
                  <a:srgbClr val="58595B"/>
                </a:solidFill>
                <a:latin typeface="Courier New"/>
                <a:ea typeface="Courier New"/>
                <a:cs typeface="Courier New"/>
                <a:sym typeface="Courier New"/>
              </a:rPr>
              <a:t>.txt</a:t>
            </a:r>
            <a:endParaRPr/>
          </a:p>
          <a:p>
            <a:pPr indent="-266400" lvl="1" marL="532800" marR="0" rtl="0" algn="l">
              <a:lnSpc>
                <a:spcPct val="100000"/>
              </a:lnSpc>
              <a:spcBef>
                <a:spcPts val="500"/>
              </a:spcBef>
              <a:spcAft>
                <a:spcPts val="0"/>
              </a:spcAft>
              <a:buClr>
                <a:srgbClr val="2A78AA"/>
              </a:buClr>
              <a:buSzPts val="1800"/>
              <a:buFont typeface="Courier New"/>
              <a:buChar char="•"/>
            </a:pPr>
            <a:r>
              <a:rPr b="0" i="0" lang="en-US" sz="1800" u="none" cap="none" strike="noStrike">
                <a:solidFill>
                  <a:srgbClr val="2A78AA"/>
                </a:solidFill>
                <a:latin typeface="Courier New"/>
                <a:ea typeface="Courier New"/>
                <a:cs typeface="Courier New"/>
                <a:sym typeface="Courier New"/>
              </a:rPr>
              <a:t>Test-file-cips_[0-9]*_[0-9]*.txt</a:t>
            </a:r>
            <a:endParaRPr/>
          </a:p>
          <a:p>
            <a:pPr indent="-266700" lvl="2" marL="799200" marR="0" rtl="0" algn="l">
              <a:lnSpc>
                <a:spcPct val="100000"/>
              </a:lnSpc>
              <a:spcBef>
                <a:spcPts val="500"/>
              </a:spcBef>
              <a:spcAft>
                <a:spcPts val="0"/>
              </a:spcAft>
              <a:buClr>
                <a:srgbClr val="58595B"/>
              </a:buClr>
              <a:buSzPts val="1600"/>
              <a:buFont typeface="Arial"/>
              <a:buChar char="•"/>
            </a:pPr>
            <a:r>
              <a:rPr b="0" i="0" lang="en-US" sz="1600" u="none" cap="none" strike="noStrike">
                <a:solidFill>
                  <a:srgbClr val="58595B"/>
                </a:solidFill>
                <a:latin typeface="Arial"/>
                <a:ea typeface="Arial"/>
                <a:cs typeface="Arial"/>
                <a:sym typeface="Arial"/>
              </a:rPr>
              <a:t>Correspond au </a:t>
            </a:r>
            <a:r>
              <a:rPr b="0" i="0" lang="en-US" sz="1600" u="none" cap="none" strike="noStrike">
                <a:solidFill>
                  <a:srgbClr val="58595B"/>
                </a:solidFill>
                <a:latin typeface="Courier New"/>
                <a:ea typeface="Courier New"/>
                <a:cs typeface="Courier New"/>
                <a:sym typeface="Courier New"/>
              </a:rPr>
              <a:t>fichier </a:t>
            </a:r>
            <a:r>
              <a:rPr b="1" lang="en-US" sz="1600">
                <a:solidFill>
                  <a:schemeClr val="accent4"/>
                </a:solidFill>
                <a:latin typeface="Courier New"/>
                <a:ea typeface="Courier New"/>
                <a:cs typeface="Courier New"/>
                <a:sym typeface="Courier New"/>
              </a:rPr>
              <a:t>T</a:t>
            </a:r>
            <a:r>
              <a:rPr b="1" i="0" lang="en-US" sz="1600" u="none" cap="none" strike="noStrike">
                <a:solidFill>
                  <a:schemeClr val="accent4"/>
                </a:solidFill>
                <a:latin typeface="Courier New"/>
                <a:ea typeface="Courier New"/>
                <a:cs typeface="Courier New"/>
                <a:sym typeface="Courier New"/>
              </a:rPr>
              <a:t>est-file-cips_1_2</a:t>
            </a:r>
            <a:r>
              <a:rPr b="0" i="0" lang="en-US" sz="1600" u="none" cap="none" strike="noStrike">
                <a:solidFill>
                  <a:srgbClr val="58595B"/>
                </a:solidFill>
                <a:latin typeface="Courier New"/>
                <a:ea typeface="Courier New"/>
                <a:cs typeface="Courier New"/>
                <a:sym typeface="Courier New"/>
              </a:rPr>
              <a:t>.txt</a:t>
            </a:r>
            <a:endParaRPr/>
          </a:p>
          <a:p>
            <a:pPr indent="-266400" lvl="1" marL="532800" marR="0" rtl="0" algn="l">
              <a:lnSpc>
                <a:spcPct val="100000"/>
              </a:lnSpc>
              <a:spcBef>
                <a:spcPts val="500"/>
              </a:spcBef>
              <a:spcAft>
                <a:spcPts val="0"/>
              </a:spcAft>
              <a:buClr>
                <a:srgbClr val="2A78AA"/>
              </a:buClr>
              <a:buSzPts val="1800"/>
              <a:buFont typeface="Courier New"/>
              <a:buChar char="•"/>
            </a:pPr>
            <a:r>
              <a:rPr b="0" i="0" lang="en-US" sz="1800" u="none" cap="none" strike="noStrike">
                <a:solidFill>
                  <a:srgbClr val="2A78AA"/>
                </a:solidFill>
                <a:latin typeface="Courier New"/>
                <a:ea typeface="Courier New"/>
                <a:cs typeface="Courier New"/>
                <a:sym typeface="Courier New"/>
              </a:rPr>
              <a:t>Test-file-cips_[0-9]{8}_[0-9]{6}.txt</a:t>
            </a:r>
            <a:endParaRPr/>
          </a:p>
          <a:p>
            <a:pPr indent="-266700" lvl="2" marL="799200" marR="0" rtl="0" algn="l">
              <a:lnSpc>
                <a:spcPct val="100000"/>
              </a:lnSpc>
              <a:spcBef>
                <a:spcPts val="500"/>
              </a:spcBef>
              <a:spcAft>
                <a:spcPts val="0"/>
              </a:spcAft>
              <a:buClr>
                <a:srgbClr val="58595B"/>
              </a:buClr>
              <a:buSzPts val="1600"/>
              <a:buFont typeface="Arial"/>
              <a:buChar char="•"/>
            </a:pPr>
            <a:r>
              <a:rPr b="0" i="0" lang="en-US" sz="1600" u="none" cap="none" strike="noStrike">
                <a:solidFill>
                  <a:srgbClr val="58595B"/>
                </a:solidFill>
                <a:latin typeface="Arial"/>
                <a:ea typeface="Arial"/>
                <a:cs typeface="Arial"/>
                <a:sym typeface="Arial"/>
              </a:rPr>
              <a:t>Matches </a:t>
            </a:r>
            <a:r>
              <a:rPr b="1" i="0" lang="en-US" sz="1600" u="none" cap="none" strike="noStrike">
                <a:solidFill>
                  <a:schemeClr val="accent4"/>
                </a:solidFill>
                <a:latin typeface="Courier New"/>
                <a:ea typeface="Courier New"/>
                <a:cs typeface="Courier New"/>
                <a:sym typeface="Courier New"/>
              </a:rPr>
              <a:t>abcd_Test-file-cips_20240910_130000efghtxtijkl</a:t>
            </a:r>
            <a:endParaRPr/>
          </a:p>
          <a:p>
            <a:pPr indent="-266700" lvl="0" marL="266700" marR="0" rtl="0" algn="l">
              <a:lnSpc>
                <a:spcPct val="110000"/>
              </a:lnSpc>
              <a:spcBef>
                <a:spcPts val="500"/>
              </a:spcBef>
              <a:spcAft>
                <a:spcPts val="0"/>
              </a:spcAft>
              <a:buClr>
                <a:srgbClr val="58595B"/>
              </a:buClr>
              <a:buSzPts val="2000"/>
              <a:buFont typeface="Arial"/>
              <a:buChar char="•"/>
            </a:pPr>
            <a:r>
              <a:rPr lang="en-US" sz="2000">
                <a:solidFill>
                  <a:srgbClr val="58595B"/>
                </a:solidFill>
                <a:latin typeface="Arial"/>
                <a:ea typeface="Arial"/>
                <a:cs typeface="Arial"/>
                <a:sym typeface="Arial"/>
              </a:rPr>
              <a:t>Bon :</a:t>
            </a:r>
            <a:endParaRPr/>
          </a:p>
          <a:p>
            <a:pPr indent="0" lvl="2" marL="0" marR="0" rtl="0" algn="l">
              <a:lnSpc>
                <a:spcPct val="110000"/>
              </a:lnSpc>
              <a:spcBef>
                <a:spcPts val="500"/>
              </a:spcBef>
              <a:spcAft>
                <a:spcPts val="0"/>
              </a:spcAft>
              <a:buClr>
                <a:srgbClr val="58595B"/>
              </a:buClr>
              <a:buSzPts val="1600"/>
              <a:buFont typeface="Courier New"/>
              <a:buNone/>
            </a:pPr>
            <a:r>
              <a:rPr b="0" i="0" lang="en-US" sz="1600" u="none" cap="none" strike="noStrike">
                <a:solidFill>
                  <a:srgbClr val="58595B"/>
                </a:solidFill>
                <a:latin typeface="Courier New"/>
                <a:ea typeface="Courier New"/>
                <a:cs typeface="Courier New"/>
                <a:sym typeface="Courier New"/>
              </a:rPr>
              <a:t>^Test-file-cips_[0-9]{8}_[0-9]{6}\.txt$</a:t>
            </a:r>
            <a:endParaRPr/>
          </a:p>
        </p:txBody>
      </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37">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37">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37">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37">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37">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37">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37">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37">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37">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37">
                                            <p:txEl>
                                              <p:pRg end="9" st="9"/>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37">
                                            <p:txEl>
                                              <p:pRg end="10" st="10"/>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1" name="Shape 541"/>
        <p:cNvGrpSpPr/>
        <p:nvPr/>
      </p:nvGrpSpPr>
      <p:grpSpPr>
        <a:xfrm>
          <a:off x="0" y="0"/>
          <a:ext cx="0" cy="0"/>
          <a:chOff x="0" y="0"/>
          <a:chExt cx="0" cy="0"/>
        </a:xfrm>
      </p:grpSpPr>
      <p:sp>
        <p:nvSpPr>
          <p:cNvPr id="542" name="Google Shape;542;p56"/>
          <p:cNvSpPr txBox="1"/>
          <p:nvPr>
            <p:ph type="title"/>
          </p:nvPr>
        </p:nvSpPr>
        <p:spPr>
          <a:xfrm>
            <a:off x="1043608" y="-1"/>
            <a:ext cx="7560840" cy="702000"/>
          </a:xfrm>
          <a:prstGeom prst="rect">
            <a:avLst/>
          </a:prstGeom>
          <a:noFill/>
          <a:ln>
            <a:noFill/>
          </a:ln>
        </p:spPr>
        <p:txBody>
          <a:bodyPr anchorCtr="0" anchor="b" bIns="45700" lIns="0" spcFirstLastPara="1" rIns="0" wrap="square" tIns="45700">
            <a:normAutofit fontScale="90000"/>
          </a:bodyPr>
          <a:lstStyle/>
          <a:p>
            <a:pPr indent="0" lvl="0" marL="0" rtl="0" algn="l">
              <a:lnSpc>
                <a:spcPct val="90000"/>
              </a:lnSpc>
              <a:spcBef>
                <a:spcPts val="0"/>
              </a:spcBef>
              <a:spcAft>
                <a:spcPts val="0"/>
              </a:spcAft>
              <a:buClr>
                <a:srgbClr val="58595B"/>
              </a:buClr>
              <a:buSzPct val="171428"/>
              <a:buFont typeface="Arial"/>
              <a:buNone/>
            </a:pPr>
            <a:r>
              <a:rPr lang="en-US"/>
              <a:t>Catégorie de fichier - </a:t>
            </a:r>
            <a:r>
              <a:rPr lang="en-US">
                <a:solidFill>
                  <a:srgbClr val="2A78AA"/>
                </a:solidFill>
              </a:rPr>
              <a:t>Configuration de la catégorie de fichier</a:t>
            </a:r>
            <a:endParaRPr sz="1400"/>
          </a:p>
        </p:txBody>
      </p:sp>
      <p:sp>
        <p:nvSpPr>
          <p:cNvPr id="543" name="Google Shape;543;p56"/>
          <p:cNvSpPr txBox="1"/>
          <p:nvPr>
            <p:ph idx="1" type="body"/>
          </p:nvPr>
        </p:nvSpPr>
        <p:spPr>
          <a:xfrm>
            <a:off x="307675" y="955250"/>
            <a:ext cx="8781900" cy="5688300"/>
          </a:xfrm>
          <a:prstGeom prst="rect">
            <a:avLst/>
          </a:prstGeom>
          <a:noFill/>
          <a:ln>
            <a:noFill/>
          </a:ln>
        </p:spPr>
        <p:txBody>
          <a:bodyPr anchorCtr="0" anchor="t" bIns="45700" lIns="0" spcFirstLastPara="1" rIns="0" wrap="square" tIns="45700">
            <a:normAutofit/>
          </a:bodyPr>
          <a:lstStyle/>
          <a:p>
            <a:pPr indent="-266700" lvl="0" marL="266700" rtl="0" algn="l">
              <a:lnSpc>
                <a:spcPct val="100000"/>
              </a:lnSpc>
              <a:spcBef>
                <a:spcPts val="0"/>
              </a:spcBef>
              <a:spcAft>
                <a:spcPts val="0"/>
              </a:spcAft>
              <a:buClr>
                <a:srgbClr val="58595B"/>
              </a:buClr>
              <a:buSzPts val="2000"/>
              <a:buFont typeface="Arial"/>
              <a:buChar char="•"/>
            </a:pPr>
            <a:r>
              <a:rPr lang="en-US"/>
              <a:t>Conseil</a:t>
            </a:r>
            <a:endParaRPr/>
          </a:p>
          <a:p>
            <a:pPr indent="-266400" lvl="1" marL="532800" rtl="0" algn="l">
              <a:lnSpc>
                <a:spcPct val="100000"/>
              </a:lnSpc>
              <a:spcBef>
                <a:spcPts val="500"/>
              </a:spcBef>
              <a:spcAft>
                <a:spcPts val="0"/>
              </a:spcAft>
              <a:buClr>
                <a:srgbClr val="2A78AA"/>
              </a:buClr>
              <a:buSzPts val="1800"/>
              <a:buFont typeface="Arial"/>
              <a:buChar char="•"/>
            </a:pPr>
            <a:r>
              <a:rPr lang="en-US"/>
              <a:t>Comment extraire des groupes d'une expression régulière ?</a:t>
            </a:r>
            <a:endParaRPr/>
          </a:p>
          <a:p>
            <a:pPr indent="-164800" lvl="1" marL="532800" rtl="0" algn="l">
              <a:lnSpc>
                <a:spcPct val="100000"/>
              </a:lnSpc>
              <a:spcBef>
                <a:spcPts val="500"/>
              </a:spcBef>
              <a:spcAft>
                <a:spcPts val="0"/>
              </a:spcAft>
              <a:buClr>
                <a:srgbClr val="2A78AA"/>
              </a:buClr>
              <a:buSzPts val="1600"/>
              <a:buFont typeface="Arial"/>
              <a:buNone/>
            </a:pPr>
            <a:r>
              <a:t/>
            </a:r>
            <a:endParaRPr sz="1600">
              <a:solidFill>
                <a:srgbClr val="58595B"/>
              </a:solidFill>
              <a:latin typeface="Courier New"/>
              <a:ea typeface="Courier New"/>
              <a:cs typeface="Courier New"/>
              <a:sym typeface="Courier New"/>
            </a:endParaRPr>
          </a:p>
          <a:p>
            <a:pPr indent="-266700" lvl="2" marL="799200" rtl="0" algn="l">
              <a:lnSpc>
                <a:spcPct val="100000"/>
              </a:lnSpc>
              <a:spcBef>
                <a:spcPts val="500"/>
              </a:spcBef>
              <a:spcAft>
                <a:spcPts val="0"/>
              </a:spcAft>
              <a:buClr>
                <a:srgbClr val="58595B"/>
              </a:buClr>
              <a:buSzPts val="1400"/>
              <a:buFont typeface="Courier New"/>
              <a:buChar char="•"/>
            </a:pPr>
            <a:r>
              <a:rPr lang="en-US" sz="1400">
                <a:solidFill>
                  <a:srgbClr val="58595B"/>
                </a:solidFill>
                <a:latin typeface="Courier New"/>
                <a:ea typeface="Courier New"/>
                <a:cs typeface="Courier New"/>
                <a:sym typeface="Courier New"/>
              </a:rPr>
              <a:t>Expression </a:t>
            </a:r>
            <a:r>
              <a:rPr lang="en-US"/>
              <a:t>🡪 </a:t>
            </a:r>
            <a:r>
              <a:rPr lang="en-US" sz="1400">
                <a:solidFill>
                  <a:srgbClr val="58595B"/>
                </a:solidFill>
                <a:latin typeface="Courier New"/>
                <a:ea typeface="Courier New"/>
                <a:cs typeface="Courier New"/>
                <a:sym typeface="Courier New"/>
              </a:rPr>
              <a:t>(?P&lt;nom_du_groupe&gt;Expression)</a:t>
            </a:r>
            <a:endParaRPr/>
          </a:p>
          <a:p>
            <a:pPr indent="-152400" lvl="0" marL="266700" rtl="0" algn="l">
              <a:lnSpc>
                <a:spcPct val="100000"/>
              </a:lnSpc>
              <a:spcBef>
                <a:spcPts val="500"/>
              </a:spcBef>
              <a:spcAft>
                <a:spcPts val="0"/>
              </a:spcAft>
              <a:buClr>
                <a:srgbClr val="58595B"/>
              </a:buClr>
              <a:buSzPts val="1800"/>
              <a:buFont typeface="Arial"/>
              <a:buNone/>
            </a:pPr>
            <a:r>
              <a:t/>
            </a:r>
            <a:endParaRPr sz="1800">
              <a:latin typeface="Courier New"/>
              <a:ea typeface="Courier New"/>
              <a:cs typeface="Courier New"/>
              <a:sym typeface="Courier New"/>
            </a:endParaRPr>
          </a:p>
          <a:p>
            <a:pPr indent="-266400" lvl="1" marL="532800" rtl="0" algn="l">
              <a:lnSpc>
                <a:spcPct val="100000"/>
              </a:lnSpc>
              <a:spcBef>
                <a:spcPts val="500"/>
              </a:spcBef>
              <a:spcAft>
                <a:spcPts val="0"/>
              </a:spcAft>
              <a:buClr>
                <a:srgbClr val="2A78AA"/>
              </a:buClr>
              <a:buSzPts val="1800"/>
              <a:buFont typeface="Arial"/>
              <a:buChar char="•"/>
            </a:pPr>
            <a:r>
              <a:rPr lang="en-US"/>
              <a:t>Exemple : </a:t>
            </a:r>
            <a:endParaRPr/>
          </a:p>
          <a:p>
            <a:pPr indent="0" lvl="2" marL="0" rtl="0" algn="l">
              <a:lnSpc>
                <a:spcPct val="100000"/>
              </a:lnSpc>
              <a:spcBef>
                <a:spcPts val="500"/>
              </a:spcBef>
              <a:spcAft>
                <a:spcPts val="0"/>
              </a:spcAft>
              <a:buClr>
                <a:srgbClr val="58595B"/>
              </a:buClr>
              <a:buSzPts val="1600"/>
              <a:buFont typeface="Courier New"/>
              <a:buNone/>
            </a:pPr>
            <a:r>
              <a:rPr lang="en-US">
                <a:latin typeface="Courier New"/>
                <a:ea typeface="Courier New"/>
                <a:cs typeface="Courier New"/>
                <a:sym typeface="Courier New"/>
              </a:rPr>
              <a:t>^Test-file-cips_(?P&lt;year&gt;[0-9]{4})(?P&lt;month&gt;[0-9]{2})(?P&lt;day&gt;[0-9]{2})_[0-9]{6}\.txt$</a:t>
            </a:r>
            <a:endParaRPr/>
          </a:p>
          <a:p>
            <a:pPr indent="-266700" lvl="2" marL="799200" rtl="0" algn="l">
              <a:lnSpc>
                <a:spcPct val="100000"/>
              </a:lnSpc>
              <a:spcBef>
                <a:spcPts val="500"/>
              </a:spcBef>
              <a:spcAft>
                <a:spcPts val="0"/>
              </a:spcAft>
              <a:buClr>
                <a:srgbClr val="58595B"/>
              </a:buClr>
              <a:buSzPts val="1600"/>
              <a:buFont typeface="Arial"/>
              <a:buChar char="•"/>
            </a:pPr>
            <a:r>
              <a:rPr lang="en-US"/>
              <a:t>Extrait l'année (4 chiffres), le mois (2 chiffres) et le jour (2 chiffres)</a:t>
            </a:r>
            <a:endParaRPr/>
          </a:p>
          <a:p>
            <a:pPr indent="-152100" lvl="1" marL="532800" rtl="0" algn="l">
              <a:lnSpc>
                <a:spcPct val="100000"/>
              </a:lnSpc>
              <a:spcBef>
                <a:spcPts val="500"/>
              </a:spcBef>
              <a:spcAft>
                <a:spcPts val="0"/>
              </a:spcAft>
              <a:buClr>
                <a:srgbClr val="2A78AA"/>
              </a:buClr>
              <a:buSzPts val="1800"/>
              <a:buFont typeface="Arial"/>
              <a:buNone/>
            </a:pPr>
            <a:r>
              <a:t/>
            </a:r>
            <a:endParaRPr/>
          </a:p>
          <a:p>
            <a:pPr indent="-266700" lvl="0" marL="266700" rtl="0" algn="l">
              <a:lnSpc>
                <a:spcPct val="100000"/>
              </a:lnSpc>
              <a:spcBef>
                <a:spcPts val="500"/>
              </a:spcBef>
              <a:spcAft>
                <a:spcPts val="0"/>
              </a:spcAft>
              <a:buClr>
                <a:srgbClr val="58595B"/>
              </a:buClr>
              <a:buSzPts val="2000"/>
              <a:buFont typeface="Arial"/>
              <a:buChar char="•"/>
            </a:pPr>
            <a:r>
              <a:rPr lang="en-US"/>
              <a:t>Travaux pratiques</a:t>
            </a:r>
            <a:endParaRPr/>
          </a:p>
          <a:p>
            <a:pPr indent="-266400" lvl="1" marL="532800" rtl="0" algn="l">
              <a:lnSpc>
                <a:spcPct val="100000"/>
              </a:lnSpc>
              <a:spcBef>
                <a:spcPts val="500"/>
              </a:spcBef>
              <a:spcAft>
                <a:spcPts val="0"/>
              </a:spcAft>
              <a:buClr>
                <a:srgbClr val="2A78AA"/>
              </a:buClr>
              <a:buSzPts val="1800"/>
              <a:buFont typeface="Arial"/>
              <a:buChar char="•"/>
            </a:pPr>
            <a:r>
              <a:rPr lang="en-US"/>
              <a:t>Extraire le </a:t>
            </a:r>
            <a:r>
              <a:rPr b="1" lang="en-US">
                <a:solidFill>
                  <a:schemeClr val="accent4"/>
                </a:solidFill>
              </a:rPr>
              <a:t>Parametre</a:t>
            </a:r>
            <a:r>
              <a:rPr lang="en-US"/>
              <a:t>, l’ </a:t>
            </a:r>
            <a:r>
              <a:rPr b="1" lang="en-US">
                <a:solidFill>
                  <a:schemeClr val="accent2"/>
                </a:solidFill>
              </a:rPr>
              <a:t>aggrégationTemporelle</a:t>
            </a:r>
            <a:r>
              <a:rPr lang="en-US"/>
              <a:t>, l’</a:t>
            </a:r>
            <a:r>
              <a:rPr b="1" lang="en-US">
                <a:solidFill>
                  <a:srgbClr val="7030A0"/>
                </a:solidFill>
              </a:rPr>
              <a:t>année</a:t>
            </a:r>
            <a:r>
              <a:rPr lang="en-US"/>
              <a:t> et le </a:t>
            </a:r>
            <a:r>
              <a:rPr b="1" lang="en-US">
                <a:solidFill>
                  <a:schemeClr val="accent6"/>
                </a:solidFill>
              </a:rPr>
              <a:t>TypeDeDonnée</a:t>
            </a:r>
            <a:endParaRPr/>
          </a:p>
          <a:p>
            <a:pPr indent="0" lvl="0" marL="0" rtl="0" algn="l">
              <a:lnSpc>
                <a:spcPct val="100000"/>
              </a:lnSpc>
              <a:spcBef>
                <a:spcPts val="500"/>
              </a:spcBef>
              <a:spcAft>
                <a:spcPts val="0"/>
              </a:spcAft>
              <a:buClr>
                <a:srgbClr val="58595B"/>
              </a:buClr>
              <a:buSzPts val="1400"/>
              <a:buFont typeface="Courier New"/>
              <a:buNone/>
            </a:pPr>
            <a:r>
              <a:t/>
            </a:r>
            <a:endParaRPr sz="1100">
              <a:solidFill>
                <a:srgbClr val="000000"/>
              </a:solidFill>
            </a:endParaRPr>
          </a:p>
          <a:p>
            <a:pPr indent="457200" lvl="0" marL="457200" rtl="0" algn="l">
              <a:lnSpc>
                <a:spcPct val="100000"/>
              </a:lnSpc>
              <a:spcBef>
                <a:spcPts val="500"/>
              </a:spcBef>
              <a:spcAft>
                <a:spcPts val="0"/>
              </a:spcAft>
              <a:buClr>
                <a:srgbClr val="58595B"/>
              </a:buClr>
              <a:buSzPts val="1400"/>
              <a:buFont typeface="Courier New"/>
              <a:buNone/>
            </a:pPr>
            <a:r>
              <a:rPr b="1" lang="en-US" sz="1500">
                <a:latin typeface="Courier New"/>
                <a:ea typeface="Courier New"/>
                <a:cs typeface="Courier New"/>
                <a:sym typeface="Courier New"/>
              </a:rPr>
              <a:t>ERA5Land_</a:t>
            </a:r>
            <a:r>
              <a:rPr b="1" lang="en-US" sz="1500">
                <a:solidFill>
                  <a:srgbClr val="973F0C"/>
                </a:solidFill>
                <a:latin typeface="Courier New"/>
                <a:ea typeface="Courier New"/>
                <a:cs typeface="Courier New"/>
                <a:sym typeface="Courier New"/>
              </a:rPr>
              <a:t>RR</a:t>
            </a:r>
            <a:r>
              <a:rPr b="1" lang="en-US" sz="1500">
                <a:latin typeface="Courier New"/>
                <a:ea typeface="Courier New"/>
                <a:cs typeface="Courier New"/>
                <a:sym typeface="Courier New"/>
              </a:rPr>
              <a:t>_</a:t>
            </a:r>
            <a:r>
              <a:rPr b="1" lang="en-US" sz="1500">
                <a:solidFill>
                  <a:srgbClr val="ED7D31"/>
                </a:solidFill>
                <a:latin typeface="Courier New"/>
                <a:ea typeface="Courier New"/>
                <a:cs typeface="Courier New"/>
                <a:sym typeface="Courier New"/>
              </a:rPr>
              <a:t>MONTHLY</a:t>
            </a:r>
            <a:r>
              <a:rPr b="1" lang="en-US" sz="1500">
                <a:latin typeface="Courier New"/>
                <a:ea typeface="Courier New"/>
                <a:cs typeface="Courier New"/>
                <a:sym typeface="Courier New"/>
              </a:rPr>
              <a:t>_</a:t>
            </a:r>
            <a:r>
              <a:rPr b="1" lang="en-US" sz="1500">
                <a:solidFill>
                  <a:srgbClr val="6A7B09"/>
                </a:solidFill>
                <a:latin typeface="Courier New"/>
                <a:ea typeface="Courier New"/>
                <a:cs typeface="Courier New"/>
                <a:sym typeface="Courier New"/>
              </a:rPr>
              <a:t>VALUES</a:t>
            </a:r>
            <a:r>
              <a:rPr b="1" lang="en-US" sz="1500">
                <a:latin typeface="Courier New"/>
                <a:ea typeface="Courier New"/>
                <a:cs typeface="Courier New"/>
                <a:sym typeface="Courier New"/>
              </a:rPr>
              <a:t>_</a:t>
            </a:r>
            <a:r>
              <a:rPr b="1" lang="en-US" sz="1500">
                <a:solidFill>
                  <a:srgbClr val="7030A0"/>
                </a:solidFill>
                <a:latin typeface="Courier New"/>
                <a:ea typeface="Courier New"/>
                <a:cs typeface="Courier New"/>
                <a:sym typeface="Courier New"/>
              </a:rPr>
              <a:t>1980</a:t>
            </a:r>
            <a:r>
              <a:rPr b="1" lang="en-US" sz="1500">
                <a:latin typeface="Courier New"/>
                <a:ea typeface="Courier New"/>
                <a:cs typeface="Courier New"/>
                <a:sym typeface="Courier New"/>
              </a:rPr>
              <a:t>.nc</a:t>
            </a:r>
            <a:endParaRPr b="1" sz="1900">
              <a:solidFill>
                <a:srgbClr val="58595B"/>
              </a:solidFill>
              <a:latin typeface="Courier New"/>
              <a:ea typeface="Courier New"/>
              <a:cs typeface="Courier New"/>
              <a:sym typeface="Courier New"/>
            </a:endParaRPr>
          </a:p>
          <a:p>
            <a:pPr indent="-164800" lvl="1" marL="532800" rtl="0" algn="l">
              <a:lnSpc>
                <a:spcPct val="100000"/>
              </a:lnSpc>
              <a:spcBef>
                <a:spcPts val="500"/>
              </a:spcBef>
              <a:spcAft>
                <a:spcPts val="0"/>
              </a:spcAft>
              <a:buClr>
                <a:srgbClr val="2A78AA"/>
              </a:buClr>
              <a:buSzPts val="1600"/>
              <a:buFont typeface="Arial"/>
              <a:buNone/>
            </a:pPr>
            <a:r>
              <a:t/>
            </a:r>
            <a:endParaRPr sz="1600">
              <a:solidFill>
                <a:srgbClr val="58595B"/>
              </a:solidFill>
              <a:latin typeface="Courier New"/>
              <a:ea typeface="Courier New"/>
              <a:cs typeface="Courier New"/>
              <a:sym typeface="Courier New"/>
            </a:endParaRPr>
          </a:p>
          <a:p>
            <a:pPr indent="-266400" lvl="1" marL="532800" rtl="0" algn="l">
              <a:lnSpc>
                <a:spcPct val="100000"/>
              </a:lnSpc>
              <a:spcBef>
                <a:spcPts val="500"/>
              </a:spcBef>
              <a:spcAft>
                <a:spcPts val="0"/>
              </a:spcAft>
              <a:buClr>
                <a:srgbClr val="2A78AA"/>
              </a:buClr>
              <a:buSzPts val="1800"/>
              <a:buFont typeface="Arial"/>
              <a:buChar char="•"/>
            </a:pPr>
            <a:r>
              <a:rPr lang="en-US"/>
              <a:t>Solution</a:t>
            </a:r>
            <a:endParaRPr/>
          </a:p>
          <a:p>
            <a:pPr indent="0" lvl="0" marL="0" rtl="0" algn="l">
              <a:lnSpc>
                <a:spcPct val="100000"/>
              </a:lnSpc>
              <a:spcBef>
                <a:spcPts val="500"/>
              </a:spcBef>
              <a:spcAft>
                <a:spcPts val="0"/>
              </a:spcAft>
              <a:buClr>
                <a:srgbClr val="58595B"/>
              </a:buClr>
              <a:buSzPts val="1400"/>
              <a:buFont typeface="Courier New"/>
              <a:buNone/>
            </a:pPr>
            <a:r>
              <a:rPr lang="en-US" sz="1400">
                <a:latin typeface="Courier New"/>
                <a:ea typeface="Courier New"/>
                <a:cs typeface="Courier New"/>
                <a:sym typeface="Courier New"/>
              </a:rPr>
              <a:t>^ERA5Land_(?P&lt;PARAMETER&gt;\w+)_(?P&lt;RESAMPLE&gt;\w+)_(?P&lt;TYPE&gt;\w{6})_(?P&lt;YEAR&gt;\d{4}).nc</a:t>
            </a:r>
            <a:endParaRPr/>
          </a:p>
          <a:p>
            <a:pPr indent="-177800" lvl="2" marL="799200" rtl="0" algn="l">
              <a:lnSpc>
                <a:spcPct val="100000"/>
              </a:lnSpc>
              <a:spcBef>
                <a:spcPts val="500"/>
              </a:spcBef>
              <a:spcAft>
                <a:spcPts val="0"/>
              </a:spcAft>
              <a:buClr>
                <a:srgbClr val="58595B"/>
              </a:buClr>
              <a:buSzPts val="1400"/>
              <a:buFont typeface="Arial"/>
              <a:buNone/>
            </a:pPr>
            <a:r>
              <a:t/>
            </a:r>
            <a:endParaRPr sz="1400">
              <a:solidFill>
                <a:srgbClr val="58595B"/>
              </a:solidFill>
              <a:latin typeface="Courier New"/>
              <a:ea typeface="Courier New"/>
              <a:cs typeface="Courier New"/>
              <a:sym typeface="Courier New"/>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7" name="Shape 547"/>
        <p:cNvGrpSpPr/>
        <p:nvPr/>
      </p:nvGrpSpPr>
      <p:grpSpPr>
        <a:xfrm>
          <a:off x="0" y="0"/>
          <a:ext cx="0" cy="0"/>
          <a:chOff x="0" y="0"/>
          <a:chExt cx="0" cy="0"/>
        </a:xfrm>
      </p:grpSpPr>
      <p:sp>
        <p:nvSpPr>
          <p:cNvPr id="548" name="Google Shape;548;p57"/>
          <p:cNvSpPr txBox="1"/>
          <p:nvPr>
            <p:ph type="title"/>
          </p:nvPr>
        </p:nvSpPr>
        <p:spPr>
          <a:xfrm>
            <a:off x="1043608" y="-1"/>
            <a:ext cx="7560840" cy="702000"/>
          </a:xfrm>
          <a:prstGeom prst="rect">
            <a:avLst/>
          </a:prstGeom>
          <a:noFill/>
          <a:ln>
            <a:noFill/>
          </a:ln>
        </p:spPr>
        <p:txBody>
          <a:bodyPr anchorCtr="0" anchor="b" bIns="45700" lIns="0" spcFirstLastPara="1" rIns="0" wrap="square" tIns="45700">
            <a:normAutofit fontScale="90000"/>
          </a:bodyPr>
          <a:lstStyle/>
          <a:p>
            <a:pPr indent="0" lvl="0" marL="0" rtl="0" algn="l">
              <a:lnSpc>
                <a:spcPct val="90000"/>
              </a:lnSpc>
              <a:spcBef>
                <a:spcPts val="0"/>
              </a:spcBef>
              <a:spcAft>
                <a:spcPts val="0"/>
              </a:spcAft>
              <a:buClr>
                <a:srgbClr val="58595B"/>
              </a:buClr>
              <a:buSzPct val="171428"/>
              <a:buFont typeface="Arial"/>
              <a:buNone/>
            </a:pPr>
            <a:r>
              <a:rPr lang="en-US"/>
              <a:t>Catégorie de fichier - </a:t>
            </a:r>
            <a:r>
              <a:rPr lang="en-US">
                <a:solidFill>
                  <a:srgbClr val="2A78AA"/>
                </a:solidFill>
              </a:rPr>
              <a:t>Configuration de la catégorie de fichier</a:t>
            </a:r>
            <a:endParaRPr sz="1400"/>
          </a:p>
        </p:txBody>
      </p:sp>
      <p:sp>
        <p:nvSpPr>
          <p:cNvPr id="549" name="Google Shape;549;p57"/>
          <p:cNvSpPr txBox="1"/>
          <p:nvPr>
            <p:ph idx="1" type="body"/>
          </p:nvPr>
        </p:nvSpPr>
        <p:spPr>
          <a:xfrm>
            <a:off x="539750" y="980728"/>
            <a:ext cx="8352730" cy="5688360"/>
          </a:xfrm>
          <a:prstGeom prst="rect">
            <a:avLst/>
          </a:prstGeom>
          <a:noFill/>
          <a:ln>
            <a:noFill/>
          </a:ln>
        </p:spPr>
        <p:txBody>
          <a:bodyPr anchorCtr="0" anchor="t" bIns="45700" lIns="0" spcFirstLastPara="1" rIns="0" wrap="square" tIns="45700">
            <a:normAutofit/>
          </a:bodyPr>
          <a:lstStyle/>
          <a:p>
            <a:pPr indent="-266700" lvl="0" marL="266700" rtl="0" algn="l">
              <a:lnSpc>
                <a:spcPct val="100000"/>
              </a:lnSpc>
              <a:spcBef>
                <a:spcPts val="0"/>
              </a:spcBef>
              <a:spcAft>
                <a:spcPts val="0"/>
              </a:spcAft>
              <a:buClr>
                <a:srgbClr val="58595B"/>
              </a:buClr>
              <a:buSzPts val="2000"/>
              <a:buFont typeface="Arial"/>
              <a:buChar char="•"/>
            </a:pPr>
            <a:r>
              <a:rPr lang="en-US"/>
              <a:t>Retour au formulaire d'administration des catégories de fichiers</a:t>
            </a:r>
            <a:endParaRPr/>
          </a:p>
          <a:p>
            <a:pPr indent="-266400" lvl="1" marL="532800" rtl="0" algn="l">
              <a:lnSpc>
                <a:spcPct val="100000"/>
              </a:lnSpc>
              <a:spcBef>
                <a:spcPts val="500"/>
              </a:spcBef>
              <a:spcAft>
                <a:spcPts val="0"/>
              </a:spcAft>
              <a:buClr>
                <a:srgbClr val="2A78AA"/>
              </a:buClr>
              <a:buSzPts val="1800"/>
              <a:buFont typeface="Arial"/>
              <a:buChar char="•"/>
            </a:pPr>
            <a:r>
              <a:rPr lang="en-US"/>
              <a:t>Identification générale : espace de noms</a:t>
            </a:r>
            <a:endParaRPr/>
          </a:p>
          <a:p>
            <a:pPr indent="-266700" lvl="2" marL="799200" rtl="0" algn="l">
              <a:lnSpc>
                <a:spcPct val="100000"/>
              </a:lnSpc>
              <a:spcBef>
                <a:spcPts val="500"/>
              </a:spcBef>
              <a:spcAft>
                <a:spcPts val="0"/>
              </a:spcAft>
              <a:buClr>
                <a:srgbClr val="58595B"/>
              </a:buClr>
              <a:buSzPts val="1600"/>
              <a:buFont typeface="Arial"/>
              <a:buChar char="•"/>
            </a:pPr>
            <a:r>
              <a:rPr lang="en-US"/>
              <a:t>Ne peut contenir que des lettres, des chiffres, ".", "/", "-", "_".</a:t>
            </a:r>
            <a:endParaRPr/>
          </a:p>
          <a:p>
            <a:pPr indent="-266700" lvl="2" marL="799200" rtl="0" algn="l">
              <a:lnSpc>
                <a:spcPct val="100000"/>
              </a:lnSpc>
              <a:spcBef>
                <a:spcPts val="500"/>
              </a:spcBef>
              <a:spcAft>
                <a:spcPts val="0"/>
              </a:spcAft>
              <a:buClr>
                <a:srgbClr val="58595B"/>
              </a:buClr>
              <a:buSzPts val="1600"/>
              <a:buFont typeface="Arial"/>
              <a:buChar char="•"/>
            </a:pPr>
            <a:r>
              <a:rPr lang="en-US"/>
              <a:t>L'espace de noms ne peut pas commencer par "static", "default" ou "/".</a:t>
            </a:r>
            <a:endParaRPr/>
          </a:p>
          <a:p>
            <a:pPr indent="-266700" lvl="2" marL="799200" rtl="0" algn="l">
              <a:lnSpc>
                <a:spcPct val="100000"/>
              </a:lnSpc>
              <a:spcBef>
                <a:spcPts val="500"/>
              </a:spcBef>
              <a:spcAft>
                <a:spcPts val="0"/>
              </a:spcAft>
              <a:buClr>
                <a:srgbClr val="58595B"/>
              </a:buClr>
              <a:buSzPts val="1600"/>
              <a:buFont typeface="Arial"/>
              <a:buChar char="•"/>
            </a:pPr>
            <a:r>
              <a:rPr lang="en-US"/>
              <a:t>L'espace de noms ne peut pas être égal à "static", "default" ou "/".</a:t>
            </a:r>
            <a:endParaRPr/>
          </a:p>
          <a:p>
            <a:pPr indent="-266700" lvl="2" marL="799200" rtl="0" algn="l">
              <a:lnSpc>
                <a:spcPct val="100000"/>
              </a:lnSpc>
              <a:spcBef>
                <a:spcPts val="500"/>
              </a:spcBef>
              <a:spcAft>
                <a:spcPts val="0"/>
              </a:spcAft>
              <a:buClr>
                <a:schemeClr val="accent4"/>
              </a:buClr>
              <a:buSzPts val="1600"/>
              <a:buFont typeface="Arial"/>
              <a:buChar char="•"/>
            </a:pPr>
            <a:r>
              <a:rPr lang="en-US">
                <a:solidFill>
                  <a:schemeClr val="accent4"/>
                </a:solidFill>
              </a:rPr>
              <a:t>Attention : la modification de cet espace de noms n'entraînera pas le déplacement automatique des fichiers précédemment ingérés pour cette catégorie de fichiers. Voir le manuel d'administration pour la gestion des espaces de noms</a:t>
            </a:r>
            <a:endParaRPr/>
          </a:p>
        </p:txBody>
      </p:sp>
      <p:pic>
        <p:nvPicPr>
          <p:cNvPr id="550" name="Google Shape;550;p57"/>
          <p:cNvPicPr preferRelativeResize="0"/>
          <p:nvPr/>
        </p:nvPicPr>
        <p:blipFill rotWithShape="1">
          <a:blip r:embed="rId3">
            <a:alphaModFix/>
          </a:blip>
          <a:srcRect b="0" l="0" r="0" t="0"/>
          <a:stretch/>
        </p:blipFill>
        <p:spPr>
          <a:xfrm>
            <a:off x="1562471" y="3782540"/>
            <a:ext cx="6019058" cy="3030836"/>
          </a:xfrm>
          <a:prstGeom prst="rect">
            <a:avLst/>
          </a:prstGeom>
          <a:noFill/>
          <a:ln>
            <a:noFill/>
          </a:ln>
        </p:spPr>
      </p:pic>
      <p:pic>
        <p:nvPicPr>
          <p:cNvPr id="551" name="Google Shape;551;p57"/>
          <p:cNvPicPr preferRelativeResize="0"/>
          <p:nvPr/>
        </p:nvPicPr>
        <p:blipFill rotWithShape="1">
          <a:blip r:embed="rId4">
            <a:alphaModFix/>
          </a:blip>
          <a:srcRect b="0" l="0" r="0" t="0"/>
          <a:stretch/>
        </p:blipFill>
        <p:spPr>
          <a:xfrm>
            <a:off x="6042397" y="5237236"/>
            <a:ext cx="2520280" cy="524608"/>
          </a:xfrm>
          <a:prstGeom prst="rect">
            <a:avLst/>
          </a:prstGeom>
          <a:noFill/>
          <a:ln cap="flat" cmpd="sng" w="9525">
            <a:solidFill>
              <a:schemeClr val="accent1"/>
            </a:solidFill>
            <a:prstDash val="solid"/>
            <a:round/>
            <a:headEnd len="sm" w="sm" type="none"/>
            <a:tailEnd len="sm" w="sm" type="none"/>
          </a:ln>
        </p:spPr>
      </p:pic>
      <p:cxnSp>
        <p:nvCxnSpPr>
          <p:cNvPr id="552" name="Google Shape;552;p57"/>
          <p:cNvCxnSpPr/>
          <p:nvPr/>
        </p:nvCxnSpPr>
        <p:spPr>
          <a:xfrm>
            <a:off x="5868144" y="4869160"/>
            <a:ext cx="2448272" cy="588792"/>
          </a:xfrm>
          <a:prstGeom prst="straightConnector1">
            <a:avLst/>
          </a:prstGeom>
          <a:noFill/>
          <a:ln cap="flat" cmpd="sng" w="38100">
            <a:solidFill>
              <a:srgbClr val="EEB305"/>
            </a:solidFill>
            <a:prstDash val="solid"/>
            <a:miter lim="800000"/>
            <a:headEnd len="sm" w="sm" type="none"/>
            <a:tailEnd len="med" w="med" type="stealth"/>
          </a:ln>
        </p:spPr>
      </p:cxnSp>
      <p:sp>
        <p:nvSpPr>
          <p:cNvPr id="553" name="Google Shape;553;p57"/>
          <p:cNvSpPr txBox="1"/>
          <p:nvPr/>
        </p:nvSpPr>
        <p:spPr>
          <a:xfrm>
            <a:off x="6149824" y="4468186"/>
            <a:ext cx="1391454" cy="52322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400">
                <a:solidFill>
                  <a:srgbClr val="4C687E"/>
                </a:solidFill>
                <a:latin typeface="Arial"/>
                <a:ea typeface="Arial"/>
                <a:cs typeface="Arial"/>
                <a:sym typeface="Arial"/>
              </a:rPr>
              <a:t>Déverrouiller pour éditer</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7" name="Shape 557"/>
        <p:cNvGrpSpPr/>
        <p:nvPr/>
      </p:nvGrpSpPr>
      <p:grpSpPr>
        <a:xfrm>
          <a:off x="0" y="0"/>
          <a:ext cx="0" cy="0"/>
          <a:chOff x="0" y="0"/>
          <a:chExt cx="0" cy="0"/>
        </a:xfrm>
      </p:grpSpPr>
      <p:sp>
        <p:nvSpPr>
          <p:cNvPr id="558" name="Google Shape;558;p58"/>
          <p:cNvSpPr txBox="1"/>
          <p:nvPr>
            <p:ph type="title"/>
          </p:nvPr>
        </p:nvSpPr>
        <p:spPr>
          <a:xfrm>
            <a:off x="1043608" y="-1"/>
            <a:ext cx="7560840" cy="702000"/>
          </a:xfrm>
          <a:prstGeom prst="rect">
            <a:avLst/>
          </a:prstGeom>
          <a:noFill/>
          <a:ln>
            <a:noFill/>
          </a:ln>
        </p:spPr>
        <p:txBody>
          <a:bodyPr anchorCtr="0" anchor="b" bIns="45700" lIns="0" spcFirstLastPara="1" rIns="0" wrap="square" tIns="45700">
            <a:normAutofit fontScale="90000"/>
          </a:bodyPr>
          <a:lstStyle/>
          <a:p>
            <a:pPr indent="0" lvl="0" marL="0" rtl="0" algn="l">
              <a:lnSpc>
                <a:spcPct val="90000"/>
              </a:lnSpc>
              <a:spcBef>
                <a:spcPts val="0"/>
              </a:spcBef>
              <a:spcAft>
                <a:spcPts val="0"/>
              </a:spcAft>
              <a:buClr>
                <a:srgbClr val="58595B"/>
              </a:buClr>
              <a:buSzPct val="171428"/>
              <a:buFont typeface="Arial"/>
              <a:buNone/>
            </a:pPr>
            <a:r>
              <a:rPr lang="en-US"/>
              <a:t>Catégorie de fichier - </a:t>
            </a:r>
            <a:r>
              <a:rPr lang="en-US">
                <a:solidFill>
                  <a:srgbClr val="2A78AA"/>
                </a:solidFill>
              </a:rPr>
              <a:t>Configuration de la catégorie de fichier</a:t>
            </a:r>
            <a:endParaRPr sz="1400"/>
          </a:p>
        </p:txBody>
      </p:sp>
      <p:sp>
        <p:nvSpPr>
          <p:cNvPr id="559" name="Google Shape;559;p58"/>
          <p:cNvSpPr txBox="1"/>
          <p:nvPr>
            <p:ph idx="1" type="body"/>
          </p:nvPr>
        </p:nvSpPr>
        <p:spPr>
          <a:xfrm>
            <a:off x="539750" y="980728"/>
            <a:ext cx="5040362" cy="5688360"/>
          </a:xfrm>
          <a:prstGeom prst="rect">
            <a:avLst/>
          </a:prstGeom>
          <a:noFill/>
          <a:ln>
            <a:noFill/>
          </a:ln>
        </p:spPr>
        <p:txBody>
          <a:bodyPr anchorCtr="0" anchor="t" bIns="45700" lIns="0" spcFirstLastPara="1" rIns="0" wrap="square" tIns="45700">
            <a:normAutofit/>
          </a:bodyPr>
          <a:lstStyle/>
          <a:p>
            <a:pPr indent="-266700" lvl="0" marL="266700" rtl="0" algn="l">
              <a:lnSpc>
                <a:spcPct val="100000"/>
              </a:lnSpc>
              <a:spcBef>
                <a:spcPts val="0"/>
              </a:spcBef>
              <a:spcAft>
                <a:spcPts val="0"/>
              </a:spcAft>
              <a:buClr>
                <a:srgbClr val="58595B"/>
              </a:buClr>
              <a:buSzPts val="1400"/>
              <a:buFont typeface="Arial"/>
              <a:buChar char="•"/>
            </a:pPr>
            <a:r>
              <a:rPr lang="en-US" sz="1400"/>
              <a:t>Retour au formulaire d'administration des catégories de fichiers</a:t>
            </a:r>
            <a:endParaRPr/>
          </a:p>
          <a:p>
            <a:pPr indent="-266400" lvl="1" marL="532800" rtl="0" algn="l">
              <a:lnSpc>
                <a:spcPct val="100000"/>
              </a:lnSpc>
              <a:spcBef>
                <a:spcPts val="500"/>
              </a:spcBef>
              <a:spcAft>
                <a:spcPts val="0"/>
              </a:spcAft>
              <a:buClr>
                <a:srgbClr val="2A78AA"/>
              </a:buClr>
              <a:buSzPts val="1400"/>
              <a:buFont typeface="Arial"/>
              <a:buChar char="•"/>
            </a:pPr>
            <a:r>
              <a:rPr lang="en-US" sz="1400"/>
              <a:t>Identification générale : priorité</a:t>
            </a:r>
            <a:endParaRPr/>
          </a:p>
          <a:p>
            <a:pPr indent="-266700" lvl="2" marL="799200" rtl="0" algn="l">
              <a:lnSpc>
                <a:spcPct val="100000"/>
              </a:lnSpc>
              <a:spcBef>
                <a:spcPts val="500"/>
              </a:spcBef>
              <a:spcAft>
                <a:spcPts val="0"/>
              </a:spcAft>
              <a:buClr>
                <a:srgbClr val="58595B"/>
              </a:buClr>
              <a:buSzPts val="1400"/>
              <a:buFont typeface="Arial"/>
              <a:buChar char="•"/>
            </a:pPr>
            <a:r>
              <a:rPr lang="en-US" sz="1400"/>
              <a:t>Plus il est élevé, plus les fichiers sont ingérés rapidement.</a:t>
            </a:r>
            <a:endParaRPr/>
          </a:p>
          <a:p>
            <a:pPr indent="-266700" lvl="2" marL="799200" rtl="0" algn="l">
              <a:lnSpc>
                <a:spcPct val="100000"/>
              </a:lnSpc>
              <a:spcBef>
                <a:spcPts val="500"/>
              </a:spcBef>
              <a:spcAft>
                <a:spcPts val="0"/>
              </a:spcAft>
              <a:buClr>
                <a:srgbClr val="58595B"/>
              </a:buClr>
              <a:buSzPts val="1400"/>
              <a:buFont typeface="Arial"/>
              <a:buChar char="•"/>
            </a:pPr>
            <a:r>
              <a:rPr lang="en-US" sz="1400"/>
              <a:t>Cette priorité spécifique est ajoutée à la priorité du flux de données du système : la priorité du flux de données en temps réel (5) est supérieure à la priorité du flux de données en différé (3), supérieure à la priorité du flux de données historiques (1).</a:t>
            </a:r>
            <a:endParaRPr/>
          </a:p>
        </p:txBody>
      </p:sp>
      <p:pic>
        <p:nvPicPr>
          <p:cNvPr id="560" name="Google Shape;560;p58"/>
          <p:cNvPicPr preferRelativeResize="0"/>
          <p:nvPr/>
        </p:nvPicPr>
        <p:blipFill rotWithShape="1">
          <a:blip r:embed="rId3">
            <a:alphaModFix/>
          </a:blip>
          <a:srcRect b="0" l="0" r="0" t="0"/>
          <a:stretch/>
        </p:blipFill>
        <p:spPr>
          <a:xfrm>
            <a:off x="1562471" y="3782540"/>
            <a:ext cx="6019058" cy="3030836"/>
          </a:xfrm>
          <a:prstGeom prst="rect">
            <a:avLst/>
          </a:prstGeom>
          <a:noFill/>
          <a:ln>
            <a:noFill/>
          </a:ln>
        </p:spPr>
      </p:pic>
      <p:pic>
        <p:nvPicPr>
          <p:cNvPr id="561" name="Google Shape;561;p58"/>
          <p:cNvPicPr preferRelativeResize="0"/>
          <p:nvPr/>
        </p:nvPicPr>
        <p:blipFill rotWithShape="1">
          <a:blip r:embed="rId4">
            <a:alphaModFix/>
          </a:blip>
          <a:srcRect b="0" l="0" r="0" t="0"/>
          <a:stretch/>
        </p:blipFill>
        <p:spPr>
          <a:xfrm>
            <a:off x="5580112" y="1385267"/>
            <a:ext cx="3429297" cy="2118544"/>
          </a:xfrm>
          <a:prstGeom prst="rect">
            <a:avLst/>
          </a:prstGeom>
          <a:noFill/>
          <a:ln>
            <a:noFill/>
          </a:ln>
        </p:spPr>
      </p:pic>
      <p:cxnSp>
        <p:nvCxnSpPr>
          <p:cNvPr id="562" name="Google Shape;562;p58"/>
          <p:cNvCxnSpPr/>
          <p:nvPr/>
        </p:nvCxnSpPr>
        <p:spPr>
          <a:xfrm flipH="1" rot="10800000">
            <a:off x="4355976" y="3212976"/>
            <a:ext cx="2376264" cy="2664296"/>
          </a:xfrm>
          <a:prstGeom prst="straightConnector1">
            <a:avLst/>
          </a:prstGeom>
          <a:noFill/>
          <a:ln cap="flat" cmpd="sng" w="38100">
            <a:solidFill>
              <a:srgbClr val="EEB305"/>
            </a:solidFill>
            <a:prstDash val="solid"/>
            <a:miter lim="800000"/>
            <a:headEnd len="sm" w="sm" type="none"/>
            <a:tailEnd len="med" w="med" type="stealth"/>
          </a:ln>
        </p:spPr>
      </p:cxnSp>
    </p:spTree>
  </p:cSld>
  <p:clrMapOvr>
    <a:masterClrMapping/>
  </p:clrMapOvr>
  <mc:AlternateContent>
    <mc:Choice Requires="p14">
      <p:transition spd="slow" p14:dur="700">
        <p:fade/>
      </p:transition>
    </mc:Choice>
    <mc:Fallback>
      <p:transition spd="slow">
        <p:fade/>
      </p:transition>
    </mc:Fallback>
  </mc:AlternateContent>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6" name="Shape 566"/>
        <p:cNvGrpSpPr/>
        <p:nvPr/>
      </p:nvGrpSpPr>
      <p:grpSpPr>
        <a:xfrm>
          <a:off x="0" y="0"/>
          <a:ext cx="0" cy="0"/>
          <a:chOff x="0" y="0"/>
          <a:chExt cx="0" cy="0"/>
        </a:xfrm>
      </p:grpSpPr>
      <p:sp>
        <p:nvSpPr>
          <p:cNvPr id="567" name="Google Shape;567;p59"/>
          <p:cNvSpPr txBox="1"/>
          <p:nvPr>
            <p:ph type="title"/>
          </p:nvPr>
        </p:nvSpPr>
        <p:spPr>
          <a:xfrm>
            <a:off x="1043608" y="-1"/>
            <a:ext cx="7560840" cy="702000"/>
          </a:xfrm>
          <a:prstGeom prst="rect">
            <a:avLst/>
          </a:prstGeom>
          <a:noFill/>
          <a:ln>
            <a:noFill/>
          </a:ln>
        </p:spPr>
        <p:txBody>
          <a:bodyPr anchorCtr="0" anchor="b" bIns="45700" lIns="0" spcFirstLastPara="1" rIns="0" wrap="square" tIns="45700">
            <a:normAutofit fontScale="90000"/>
          </a:bodyPr>
          <a:lstStyle/>
          <a:p>
            <a:pPr indent="0" lvl="0" marL="0" rtl="0" algn="l">
              <a:lnSpc>
                <a:spcPct val="90000"/>
              </a:lnSpc>
              <a:spcBef>
                <a:spcPts val="0"/>
              </a:spcBef>
              <a:spcAft>
                <a:spcPts val="0"/>
              </a:spcAft>
              <a:buClr>
                <a:srgbClr val="58595B"/>
              </a:buClr>
              <a:buSzPct val="171428"/>
              <a:buFont typeface="Arial"/>
              <a:buNone/>
            </a:pPr>
            <a:r>
              <a:rPr lang="en-US"/>
              <a:t>Catégorie de fichier - </a:t>
            </a:r>
            <a:r>
              <a:rPr lang="en-US">
                <a:solidFill>
                  <a:srgbClr val="2A78AA"/>
                </a:solidFill>
              </a:rPr>
              <a:t>Configuration de la catégorie de fichier</a:t>
            </a:r>
            <a:endParaRPr sz="1400"/>
          </a:p>
        </p:txBody>
      </p:sp>
      <p:sp>
        <p:nvSpPr>
          <p:cNvPr id="568" name="Google Shape;568;p59"/>
          <p:cNvSpPr txBox="1"/>
          <p:nvPr>
            <p:ph idx="1" type="body"/>
          </p:nvPr>
        </p:nvSpPr>
        <p:spPr>
          <a:xfrm>
            <a:off x="539750" y="980728"/>
            <a:ext cx="8136706" cy="5688360"/>
          </a:xfrm>
          <a:prstGeom prst="rect">
            <a:avLst/>
          </a:prstGeom>
          <a:noFill/>
          <a:ln>
            <a:noFill/>
          </a:ln>
        </p:spPr>
        <p:txBody>
          <a:bodyPr anchorCtr="0" anchor="t" bIns="45700" lIns="0" spcFirstLastPara="1" rIns="0" wrap="square" tIns="45700">
            <a:normAutofit/>
          </a:bodyPr>
          <a:lstStyle/>
          <a:p>
            <a:pPr indent="-266700" lvl="0" marL="266700" rtl="0" algn="l">
              <a:lnSpc>
                <a:spcPct val="100000"/>
              </a:lnSpc>
              <a:spcBef>
                <a:spcPts val="0"/>
              </a:spcBef>
              <a:spcAft>
                <a:spcPts val="0"/>
              </a:spcAft>
              <a:buClr>
                <a:srgbClr val="58595B"/>
              </a:buClr>
              <a:buSzPts val="2000"/>
              <a:buFont typeface="Arial"/>
              <a:buChar char="•"/>
            </a:pPr>
            <a:r>
              <a:rPr lang="en-US"/>
              <a:t>Retour au formulaire d'administration des catégories de fichiers</a:t>
            </a:r>
            <a:endParaRPr/>
          </a:p>
          <a:p>
            <a:pPr indent="-266400" lvl="1" marL="532800" rtl="0" algn="l">
              <a:lnSpc>
                <a:spcPct val="100000"/>
              </a:lnSpc>
              <a:spcBef>
                <a:spcPts val="500"/>
              </a:spcBef>
              <a:spcAft>
                <a:spcPts val="0"/>
              </a:spcAft>
              <a:buClr>
                <a:srgbClr val="2A78AA"/>
              </a:buClr>
              <a:buSzPts val="1800"/>
              <a:buFont typeface="Arial"/>
              <a:buChar char="•"/>
            </a:pPr>
            <a:r>
              <a:rPr lang="en-US"/>
              <a:t>Identification générale : déplacer avant de supprimer</a:t>
            </a:r>
            <a:endParaRPr/>
          </a:p>
          <a:p>
            <a:pPr indent="-266700" lvl="2" marL="799200" rtl="0" algn="l">
              <a:lnSpc>
                <a:spcPct val="100000"/>
              </a:lnSpc>
              <a:spcBef>
                <a:spcPts val="500"/>
              </a:spcBef>
              <a:spcAft>
                <a:spcPts val="0"/>
              </a:spcAft>
              <a:buClr>
                <a:srgbClr val="58595B"/>
              </a:buClr>
              <a:buSzPts val="1600"/>
              <a:buFont typeface="Arial"/>
              <a:buChar char="•"/>
            </a:pPr>
            <a:r>
              <a:rPr lang="en-US"/>
              <a:t>Lorsque cette option est cochée, les anciens fichiers (conformément à la politique de conservation) sont envoyés par FTP à un serveur distant avant d'être supprimés par le </a:t>
            </a:r>
            <a:r>
              <a:rPr lang="en-US"/>
              <a:t>cleaner</a:t>
            </a:r>
            <a:r>
              <a:rPr lang="en-US"/>
              <a:t>.</a:t>
            </a:r>
            <a:endParaRPr/>
          </a:p>
          <a:p>
            <a:pPr indent="-266700" lvl="2" marL="799200" rtl="0" algn="l">
              <a:lnSpc>
                <a:spcPct val="100000"/>
              </a:lnSpc>
              <a:spcBef>
                <a:spcPts val="500"/>
              </a:spcBef>
              <a:spcAft>
                <a:spcPts val="0"/>
              </a:spcAft>
              <a:buClr>
                <a:srgbClr val="58595B"/>
              </a:buClr>
              <a:buSzPts val="1600"/>
              <a:buFont typeface="Arial"/>
              <a:buChar char="•"/>
            </a:pPr>
            <a:r>
              <a:rPr lang="en-US"/>
              <a:t>Le serveur distant est unique et configurable dans les fichiers de configuration.</a:t>
            </a:r>
            <a:endParaRPr/>
          </a:p>
          <a:p>
            <a:pPr indent="-266700" lvl="2" marL="799200" rtl="0" algn="l">
              <a:lnSpc>
                <a:spcPct val="100000"/>
              </a:lnSpc>
              <a:spcBef>
                <a:spcPts val="500"/>
              </a:spcBef>
              <a:spcAft>
                <a:spcPts val="0"/>
              </a:spcAft>
              <a:buClr>
                <a:schemeClr val="accent4"/>
              </a:buClr>
              <a:buSzPts val="1600"/>
              <a:buFont typeface="Arial"/>
              <a:buChar char="•"/>
            </a:pPr>
            <a:r>
              <a:rPr lang="en-US">
                <a:solidFill>
                  <a:schemeClr val="accent4"/>
                </a:solidFill>
              </a:rPr>
              <a:t>Avertissement : suppression massive 🡪 déplacement massif 🡪 problèmes de performance</a:t>
            </a:r>
            <a:endParaRPr>
              <a:solidFill>
                <a:schemeClr val="accent4"/>
              </a:solidFill>
            </a:endParaRPr>
          </a:p>
          <a:p>
            <a:pPr indent="-165100" lvl="2" marL="799200" rtl="0" algn="l">
              <a:lnSpc>
                <a:spcPct val="100000"/>
              </a:lnSpc>
              <a:spcBef>
                <a:spcPts val="500"/>
              </a:spcBef>
              <a:spcAft>
                <a:spcPts val="0"/>
              </a:spcAft>
              <a:buClr>
                <a:srgbClr val="58595B"/>
              </a:buClr>
              <a:buSzPts val="1600"/>
              <a:buFont typeface="Arial"/>
              <a:buNone/>
            </a:pPr>
            <a:r>
              <a:t/>
            </a:r>
            <a:endParaRPr/>
          </a:p>
        </p:txBody>
      </p:sp>
      <p:pic>
        <p:nvPicPr>
          <p:cNvPr id="569" name="Google Shape;569;p59"/>
          <p:cNvPicPr preferRelativeResize="0"/>
          <p:nvPr/>
        </p:nvPicPr>
        <p:blipFill rotWithShape="1">
          <a:blip r:embed="rId3">
            <a:alphaModFix/>
          </a:blip>
          <a:srcRect b="0" l="0" r="0" t="0"/>
          <a:stretch/>
        </p:blipFill>
        <p:spPr>
          <a:xfrm>
            <a:off x="1562471" y="3782540"/>
            <a:ext cx="6019058" cy="3030835"/>
          </a:xfrm>
          <a:prstGeom prst="rect">
            <a:avLst/>
          </a:prstGeom>
          <a:noFill/>
          <a:ln>
            <a:noFill/>
          </a:ln>
        </p:spPr>
      </p:pic>
      <p:cxnSp>
        <p:nvCxnSpPr>
          <p:cNvPr id="570" name="Google Shape;570;p59"/>
          <p:cNvCxnSpPr/>
          <p:nvPr/>
        </p:nvCxnSpPr>
        <p:spPr>
          <a:xfrm>
            <a:off x="755576" y="5949280"/>
            <a:ext cx="1008112" cy="288032"/>
          </a:xfrm>
          <a:prstGeom prst="straightConnector1">
            <a:avLst/>
          </a:prstGeom>
          <a:noFill/>
          <a:ln cap="flat" cmpd="sng" w="38100">
            <a:solidFill>
              <a:srgbClr val="EEB305"/>
            </a:solidFill>
            <a:prstDash val="solid"/>
            <a:miter lim="800000"/>
            <a:headEnd len="sm" w="sm" type="none"/>
            <a:tailEnd len="med" w="med" type="stealth"/>
          </a:ln>
        </p:spPr>
      </p:cxnSp>
    </p:spTree>
  </p:cSld>
  <p:clrMapOvr>
    <a:masterClrMapping/>
  </p:clrMapOvr>
  <mc:AlternateContent>
    <mc:Choice Requires="p14">
      <p:transition spd="slow" p14:dur="700">
        <p:fade/>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6"/>
          <p:cNvSpPr txBox="1"/>
          <p:nvPr>
            <p:ph type="title"/>
          </p:nvPr>
        </p:nvSpPr>
        <p:spPr>
          <a:xfrm>
            <a:off x="1043608" y="-1"/>
            <a:ext cx="7560840" cy="702000"/>
          </a:xfrm>
          <a:prstGeom prst="rect">
            <a:avLst/>
          </a:prstGeom>
          <a:noFill/>
          <a:ln>
            <a:noFill/>
          </a:ln>
        </p:spPr>
        <p:txBody>
          <a:bodyPr anchorCtr="0" anchor="b" bIns="45700" lIns="0" spcFirstLastPara="1" rIns="0" wrap="square" tIns="45700">
            <a:normAutofit/>
          </a:bodyPr>
          <a:lstStyle/>
          <a:p>
            <a:pPr indent="0" lvl="0" marL="0" rtl="0" algn="l">
              <a:lnSpc>
                <a:spcPct val="90000"/>
              </a:lnSpc>
              <a:spcBef>
                <a:spcPts val="0"/>
              </a:spcBef>
              <a:spcAft>
                <a:spcPts val="0"/>
              </a:spcAft>
              <a:buClr>
                <a:srgbClr val="58595B"/>
              </a:buClr>
              <a:buSzPts val="2400"/>
              <a:buFont typeface="Arial"/>
              <a:buNone/>
            </a:pPr>
            <a:r>
              <a:rPr lang="en-US"/>
              <a:t>Présentation générale - </a:t>
            </a:r>
            <a:r>
              <a:rPr lang="en-US">
                <a:solidFill>
                  <a:srgbClr val="2A78AA"/>
                </a:solidFill>
              </a:rPr>
              <a:t>Quoi ?</a:t>
            </a:r>
            <a:endParaRPr sz="1400"/>
          </a:p>
        </p:txBody>
      </p:sp>
      <p:sp>
        <p:nvSpPr>
          <p:cNvPr id="125" name="Google Shape;125;p6"/>
          <p:cNvSpPr txBox="1"/>
          <p:nvPr>
            <p:ph idx="1" type="body"/>
          </p:nvPr>
        </p:nvSpPr>
        <p:spPr>
          <a:xfrm>
            <a:off x="539750" y="980728"/>
            <a:ext cx="8352730" cy="5688360"/>
          </a:xfrm>
          <a:prstGeom prst="rect">
            <a:avLst/>
          </a:prstGeom>
          <a:noFill/>
          <a:ln>
            <a:noFill/>
          </a:ln>
        </p:spPr>
        <p:txBody>
          <a:bodyPr anchorCtr="0" anchor="t" bIns="45700" lIns="0" spcFirstLastPara="1" rIns="0" wrap="square" tIns="45700">
            <a:normAutofit/>
          </a:bodyPr>
          <a:lstStyle/>
          <a:p>
            <a:pPr indent="0" lvl="0" marL="0" rtl="0" algn="ctr">
              <a:lnSpc>
                <a:spcPct val="100000"/>
              </a:lnSpc>
              <a:spcBef>
                <a:spcPts val="0"/>
              </a:spcBef>
              <a:spcAft>
                <a:spcPts val="0"/>
              </a:spcAft>
              <a:buClr>
                <a:srgbClr val="2A78AA"/>
              </a:buClr>
              <a:buSzPts val="2000"/>
              <a:buFont typeface="Arial"/>
              <a:buNone/>
            </a:pPr>
            <a:r>
              <a:rPr b="1" lang="en-US">
                <a:solidFill>
                  <a:srgbClr val="2A78AA"/>
                </a:solidFill>
              </a:rPr>
              <a:t>Qu'est-ce que le CIPS-DS ?</a:t>
            </a:r>
            <a:endParaRPr/>
          </a:p>
          <a:p>
            <a:pPr indent="-139700" lvl="0" marL="266700" rtl="0" algn="l">
              <a:lnSpc>
                <a:spcPct val="100000"/>
              </a:lnSpc>
              <a:spcBef>
                <a:spcPts val="500"/>
              </a:spcBef>
              <a:spcAft>
                <a:spcPts val="0"/>
              </a:spcAft>
              <a:buClr>
                <a:srgbClr val="58595B"/>
              </a:buClr>
              <a:buSzPts val="2000"/>
              <a:buFont typeface="Arial"/>
              <a:buNone/>
            </a:pPr>
            <a:r>
              <a:t/>
            </a:r>
            <a:endParaRPr/>
          </a:p>
          <a:p>
            <a:pPr indent="-139700" lvl="0" marL="266700" rtl="0" algn="l">
              <a:lnSpc>
                <a:spcPct val="100000"/>
              </a:lnSpc>
              <a:spcBef>
                <a:spcPts val="500"/>
              </a:spcBef>
              <a:spcAft>
                <a:spcPts val="0"/>
              </a:spcAft>
              <a:buClr>
                <a:srgbClr val="58595B"/>
              </a:buClr>
              <a:buSzPts val="2000"/>
              <a:buFont typeface="Arial"/>
              <a:buNone/>
            </a:pPr>
            <a:r>
              <a:t/>
            </a:r>
            <a:endParaRPr/>
          </a:p>
          <a:p>
            <a:pPr indent="-139700" lvl="0" marL="266700" rtl="0" algn="l">
              <a:lnSpc>
                <a:spcPct val="100000"/>
              </a:lnSpc>
              <a:spcBef>
                <a:spcPts val="500"/>
              </a:spcBef>
              <a:spcAft>
                <a:spcPts val="0"/>
              </a:spcAft>
              <a:buClr>
                <a:srgbClr val="58595B"/>
              </a:buClr>
              <a:buSzPts val="2000"/>
              <a:buFont typeface="Arial"/>
              <a:buNone/>
            </a:pPr>
            <a:r>
              <a:t/>
            </a:r>
            <a:endParaRPr/>
          </a:p>
          <a:p>
            <a:pPr indent="0" lvl="0" marL="0" rtl="0" algn="ctr">
              <a:lnSpc>
                <a:spcPct val="100000"/>
              </a:lnSpc>
              <a:spcBef>
                <a:spcPts val="500"/>
              </a:spcBef>
              <a:spcAft>
                <a:spcPts val="0"/>
              </a:spcAft>
              <a:buClr>
                <a:srgbClr val="58595B"/>
              </a:buClr>
              <a:buSzPts val="2000"/>
              <a:buFont typeface="Arial"/>
              <a:buNone/>
            </a:pPr>
            <a:r>
              <a:rPr lang="en-US"/>
              <a:t>Système central d'information et de traitement - DATA STORE</a:t>
            </a:r>
            <a:endParaRPr/>
          </a:p>
          <a:p>
            <a:pPr indent="-139700" lvl="0" marL="266700" rtl="0" algn="l">
              <a:lnSpc>
                <a:spcPct val="100000"/>
              </a:lnSpc>
              <a:spcBef>
                <a:spcPts val="500"/>
              </a:spcBef>
              <a:spcAft>
                <a:spcPts val="0"/>
              </a:spcAft>
              <a:buClr>
                <a:srgbClr val="58595B"/>
              </a:buClr>
              <a:buSzPts val="2000"/>
              <a:buFont typeface="Arial"/>
              <a:buNone/>
            </a:pPr>
            <a:r>
              <a:t/>
            </a:r>
            <a:endParaRPr/>
          </a:p>
          <a:p>
            <a:pPr indent="0" lvl="0" marL="0" rtl="0" algn="l">
              <a:lnSpc>
                <a:spcPct val="100000"/>
              </a:lnSpc>
              <a:spcBef>
                <a:spcPts val="500"/>
              </a:spcBef>
              <a:spcAft>
                <a:spcPts val="0"/>
              </a:spcAft>
              <a:buClr>
                <a:srgbClr val="58595B"/>
              </a:buClr>
              <a:buSzPts val="2000"/>
              <a:buFont typeface="Arial"/>
              <a:buNone/>
            </a:pPr>
            <a:r>
              <a:rPr lang="en-US"/>
              <a:t>Il est</a:t>
            </a:r>
            <a:endParaRPr/>
          </a:p>
          <a:p>
            <a:pPr indent="-266700" lvl="0" marL="266700" rtl="0" algn="l">
              <a:lnSpc>
                <a:spcPct val="100000"/>
              </a:lnSpc>
              <a:spcBef>
                <a:spcPts val="500"/>
              </a:spcBef>
              <a:spcAft>
                <a:spcPts val="0"/>
              </a:spcAft>
              <a:buClr>
                <a:srgbClr val="58595B"/>
              </a:buClr>
              <a:buSzPts val="2000"/>
              <a:buFont typeface="Arial"/>
              <a:buChar char="•"/>
            </a:pPr>
            <a:r>
              <a:rPr lang="en-US"/>
              <a:t>Un </a:t>
            </a:r>
            <a:r>
              <a:rPr lang="en-US">
                <a:solidFill>
                  <a:srgbClr val="2A78AA"/>
                </a:solidFill>
              </a:rPr>
              <a:t>module de </a:t>
            </a:r>
            <a:r>
              <a:rPr lang="en-US"/>
              <a:t>la </a:t>
            </a:r>
            <a:r>
              <a:rPr lang="en-US">
                <a:solidFill>
                  <a:srgbClr val="2A78AA"/>
                </a:solidFill>
              </a:rPr>
              <a:t>solution CIPS </a:t>
            </a:r>
            <a:r>
              <a:rPr lang="en-US"/>
              <a:t>développée par </a:t>
            </a:r>
            <a:r>
              <a:rPr lang="en-US">
                <a:solidFill>
                  <a:srgbClr val="2A78AA"/>
                </a:solidFill>
              </a:rPr>
              <a:t>MFI </a:t>
            </a:r>
            <a:r>
              <a:rPr lang="en-US"/>
              <a:t>(Meteo France International)</a:t>
            </a:r>
            <a:endParaRPr/>
          </a:p>
          <a:p>
            <a:pPr indent="-139700" lvl="0" marL="266700" rtl="0" algn="l">
              <a:lnSpc>
                <a:spcPct val="100000"/>
              </a:lnSpc>
              <a:spcBef>
                <a:spcPts val="500"/>
              </a:spcBef>
              <a:spcAft>
                <a:spcPts val="0"/>
              </a:spcAft>
              <a:buClr>
                <a:srgbClr val="58595B"/>
              </a:buClr>
              <a:buSzPts val="2000"/>
              <a:buFont typeface="Arial"/>
              <a:buNone/>
            </a:pPr>
            <a:r>
              <a:t/>
            </a:r>
            <a:endParaRPr/>
          </a:p>
          <a:p>
            <a:pPr indent="-266700" lvl="0" marL="266700" rtl="0" algn="l">
              <a:lnSpc>
                <a:spcPct val="100000"/>
              </a:lnSpc>
              <a:spcBef>
                <a:spcPts val="500"/>
              </a:spcBef>
              <a:spcAft>
                <a:spcPts val="0"/>
              </a:spcAft>
              <a:buClr>
                <a:srgbClr val="58595B"/>
              </a:buClr>
              <a:buSzPts val="2000"/>
              <a:buFont typeface="Arial"/>
              <a:buChar char="•"/>
            </a:pPr>
            <a:r>
              <a:rPr lang="en-US"/>
              <a:t>Conçu pour le </a:t>
            </a:r>
            <a:r>
              <a:rPr lang="en-US">
                <a:solidFill>
                  <a:srgbClr val="2A78AA"/>
                </a:solidFill>
              </a:rPr>
              <a:t>stockage à long terme </a:t>
            </a:r>
            <a:r>
              <a:rPr lang="en-US"/>
              <a:t>de </a:t>
            </a:r>
            <a:r>
              <a:rPr lang="en-US">
                <a:solidFill>
                  <a:srgbClr val="2A78AA"/>
                </a:solidFill>
              </a:rPr>
              <a:t>données </a:t>
            </a:r>
            <a:r>
              <a:rPr lang="en-US"/>
              <a:t>(</a:t>
            </a:r>
            <a:r>
              <a:rPr lang="en-US">
                <a:solidFill>
                  <a:srgbClr val="2A78AA"/>
                </a:solidFill>
              </a:rPr>
              <a:t>météorologiques</a:t>
            </a:r>
            <a:r>
              <a:rPr lang="en-US"/>
              <a:t>)</a:t>
            </a:r>
            <a:endParaRPr/>
          </a:p>
          <a:p>
            <a:pPr indent="-139700" lvl="0" marL="266700" rtl="0" algn="l">
              <a:lnSpc>
                <a:spcPct val="100000"/>
              </a:lnSpc>
              <a:spcBef>
                <a:spcPts val="500"/>
              </a:spcBef>
              <a:spcAft>
                <a:spcPts val="0"/>
              </a:spcAft>
              <a:buClr>
                <a:srgbClr val="58595B"/>
              </a:buClr>
              <a:buSzPts val="2000"/>
              <a:buFont typeface="Arial"/>
              <a:buNone/>
            </a:pPr>
            <a:r>
              <a:t/>
            </a:r>
            <a:endParaRPr/>
          </a:p>
          <a:p>
            <a:pPr indent="0" lvl="0" marL="0" rtl="0" algn="ctr">
              <a:lnSpc>
                <a:spcPct val="100000"/>
              </a:lnSpc>
              <a:spcBef>
                <a:spcPts val="500"/>
              </a:spcBef>
              <a:spcAft>
                <a:spcPts val="0"/>
              </a:spcAft>
              <a:buClr>
                <a:srgbClr val="2A78AA"/>
              </a:buClr>
              <a:buSzPts val="2000"/>
              <a:buFont typeface="Arial"/>
              <a:buNone/>
            </a:pPr>
            <a:r>
              <a:rPr lang="en-US">
                <a:solidFill>
                  <a:srgbClr val="2A78AA"/>
                </a:solidFill>
              </a:rPr>
              <a:t>Acquisition </a:t>
            </a:r>
            <a:r>
              <a:rPr lang="en-US"/>
              <a:t>+ </a:t>
            </a:r>
            <a:r>
              <a:rPr lang="en-US">
                <a:solidFill>
                  <a:srgbClr val="2A78AA"/>
                </a:solidFill>
              </a:rPr>
              <a:t>stockage </a:t>
            </a:r>
            <a:r>
              <a:rPr lang="en-US"/>
              <a:t>+ </a:t>
            </a:r>
            <a:r>
              <a:rPr lang="en-US">
                <a:solidFill>
                  <a:srgbClr val="2A78AA"/>
                </a:solidFill>
              </a:rPr>
              <a:t>accès</a:t>
            </a:r>
            <a:endParaRPr/>
          </a:p>
        </p:txBody>
      </p:sp>
      <p:pic>
        <p:nvPicPr>
          <p:cNvPr descr="Une image contenant cercle, Graphique, symbole, logo&#10;&#10;Description générée automatiquement" id="126" name="Google Shape;126;p6"/>
          <p:cNvPicPr preferRelativeResize="0"/>
          <p:nvPr/>
        </p:nvPicPr>
        <p:blipFill rotWithShape="1">
          <a:blip r:embed="rId3">
            <a:alphaModFix/>
          </a:blip>
          <a:srcRect b="0" l="0" r="0" t="0"/>
          <a:stretch/>
        </p:blipFill>
        <p:spPr>
          <a:xfrm>
            <a:off x="4139952" y="1412776"/>
            <a:ext cx="1154602" cy="1152728"/>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4" name="Shape 574"/>
        <p:cNvGrpSpPr/>
        <p:nvPr/>
      </p:nvGrpSpPr>
      <p:grpSpPr>
        <a:xfrm>
          <a:off x="0" y="0"/>
          <a:ext cx="0" cy="0"/>
          <a:chOff x="0" y="0"/>
          <a:chExt cx="0" cy="0"/>
        </a:xfrm>
      </p:grpSpPr>
      <p:sp>
        <p:nvSpPr>
          <p:cNvPr id="575" name="Google Shape;575;p60"/>
          <p:cNvSpPr txBox="1"/>
          <p:nvPr>
            <p:ph type="title"/>
          </p:nvPr>
        </p:nvSpPr>
        <p:spPr>
          <a:xfrm>
            <a:off x="1043608" y="-1"/>
            <a:ext cx="7560840" cy="702000"/>
          </a:xfrm>
          <a:prstGeom prst="rect">
            <a:avLst/>
          </a:prstGeom>
          <a:noFill/>
          <a:ln>
            <a:noFill/>
          </a:ln>
        </p:spPr>
        <p:txBody>
          <a:bodyPr anchorCtr="0" anchor="b" bIns="45700" lIns="0" spcFirstLastPara="1" rIns="0" wrap="square" tIns="45700">
            <a:normAutofit fontScale="90000"/>
          </a:bodyPr>
          <a:lstStyle/>
          <a:p>
            <a:pPr indent="0" lvl="0" marL="0" rtl="0" algn="l">
              <a:lnSpc>
                <a:spcPct val="90000"/>
              </a:lnSpc>
              <a:spcBef>
                <a:spcPts val="0"/>
              </a:spcBef>
              <a:spcAft>
                <a:spcPts val="0"/>
              </a:spcAft>
              <a:buClr>
                <a:srgbClr val="58595B"/>
              </a:buClr>
              <a:buSzPct val="171428"/>
              <a:buFont typeface="Arial"/>
              <a:buNone/>
            </a:pPr>
            <a:r>
              <a:rPr lang="en-US"/>
              <a:t>Catégorie de fichier - </a:t>
            </a:r>
            <a:r>
              <a:rPr lang="en-US">
                <a:solidFill>
                  <a:srgbClr val="2A78AA"/>
                </a:solidFill>
              </a:rPr>
              <a:t>Configuration de la catégorie de fichier</a:t>
            </a:r>
            <a:endParaRPr sz="1400"/>
          </a:p>
        </p:txBody>
      </p:sp>
      <p:sp>
        <p:nvSpPr>
          <p:cNvPr id="576" name="Google Shape;576;p60"/>
          <p:cNvSpPr txBox="1"/>
          <p:nvPr>
            <p:ph idx="1" type="body"/>
          </p:nvPr>
        </p:nvSpPr>
        <p:spPr>
          <a:xfrm>
            <a:off x="539750" y="980728"/>
            <a:ext cx="8136706" cy="5688360"/>
          </a:xfrm>
          <a:prstGeom prst="rect">
            <a:avLst/>
          </a:prstGeom>
          <a:noFill/>
          <a:ln>
            <a:noFill/>
          </a:ln>
        </p:spPr>
        <p:txBody>
          <a:bodyPr anchorCtr="0" anchor="t" bIns="45700" lIns="0" spcFirstLastPara="1" rIns="0" wrap="square" tIns="45700">
            <a:normAutofit/>
          </a:bodyPr>
          <a:lstStyle/>
          <a:p>
            <a:pPr indent="-266700" lvl="0" marL="266700" rtl="0" algn="l">
              <a:lnSpc>
                <a:spcPct val="100000"/>
              </a:lnSpc>
              <a:spcBef>
                <a:spcPts val="0"/>
              </a:spcBef>
              <a:spcAft>
                <a:spcPts val="0"/>
              </a:spcAft>
              <a:buClr>
                <a:srgbClr val="58595B"/>
              </a:buClr>
              <a:buSzPts val="2000"/>
              <a:buFont typeface="Arial"/>
              <a:buChar char="•"/>
            </a:pPr>
            <a:r>
              <a:rPr lang="en-US"/>
              <a:t>Retour au formulaire d'administration des catégories de fichiers</a:t>
            </a:r>
            <a:endParaRPr/>
          </a:p>
          <a:p>
            <a:pPr indent="-266400" lvl="1" marL="532800" rtl="0" algn="l">
              <a:lnSpc>
                <a:spcPct val="100000"/>
              </a:lnSpc>
              <a:spcBef>
                <a:spcPts val="500"/>
              </a:spcBef>
              <a:spcAft>
                <a:spcPts val="0"/>
              </a:spcAft>
              <a:buClr>
                <a:srgbClr val="2A78AA"/>
              </a:buClr>
              <a:buSzPts val="1800"/>
              <a:buFont typeface="Arial"/>
              <a:buChar char="•"/>
            </a:pPr>
            <a:r>
              <a:rPr lang="en-US"/>
              <a:t>Identification générale : ingestion désactivée</a:t>
            </a:r>
            <a:endParaRPr/>
          </a:p>
          <a:p>
            <a:pPr indent="-266700" lvl="2" marL="799200" rtl="0" algn="l">
              <a:lnSpc>
                <a:spcPct val="100000"/>
              </a:lnSpc>
              <a:spcBef>
                <a:spcPts val="500"/>
              </a:spcBef>
              <a:spcAft>
                <a:spcPts val="0"/>
              </a:spcAft>
              <a:buClr>
                <a:srgbClr val="58595B"/>
              </a:buClr>
              <a:buSzPts val="1600"/>
              <a:buFont typeface="Arial"/>
              <a:buChar char="•"/>
            </a:pPr>
            <a:r>
              <a:rPr lang="en-US"/>
              <a:t>Lorsque cette case est cochée, tous les fichiers d'entrée associés à cette catégorie de fichiers sont rejetés (et redirigés vers le dossier corbeille).</a:t>
            </a:r>
            <a:endParaRPr/>
          </a:p>
          <a:p>
            <a:pPr indent="-266700" lvl="2" marL="799200" rtl="0" algn="l">
              <a:lnSpc>
                <a:spcPct val="100000"/>
              </a:lnSpc>
              <a:spcBef>
                <a:spcPts val="500"/>
              </a:spcBef>
              <a:spcAft>
                <a:spcPts val="0"/>
              </a:spcAft>
              <a:buClr>
                <a:srgbClr val="58595B"/>
              </a:buClr>
              <a:buSzPts val="1600"/>
              <a:buFont typeface="Arial"/>
              <a:buChar char="•"/>
            </a:pPr>
            <a:r>
              <a:rPr lang="en-US"/>
              <a:t>Il s'agit d'un moyen simple de "mettre en pause" l'ingestion de cette catégorie de fichiers en cas de problème.</a:t>
            </a:r>
            <a:endParaRPr/>
          </a:p>
        </p:txBody>
      </p:sp>
      <p:pic>
        <p:nvPicPr>
          <p:cNvPr id="577" name="Google Shape;577;p60"/>
          <p:cNvPicPr preferRelativeResize="0"/>
          <p:nvPr/>
        </p:nvPicPr>
        <p:blipFill rotWithShape="1">
          <a:blip r:embed="rId3">
            <a:alphaModFix/>
          </a:blip>
          <a:srcRect b="0" l="0" r="0" t="0"/>
          <a:stretch/>
        </p:blipFill>
        <p:spPr>
          <a:xfrm>
            <a:off x="1562471" y="3782540"/>
            <a:ext cx="6019058" cy="3030835"/>
          </a:xfrm>
          <a:prstGeom prst="rect">
            <a:avLst/>
          </a:prstGeom>
          <a:noFill/>
          <a:ln>
            <a:noFill/>
          </a:ln>
        </p:spPr>
      </p:pic>
      <p:cxnSp>
        <p:nvCxnSpPr>
          <p:cNvPr id="578" name="Google Shape;578;p60"/>
          <p:cNvCxnSpPr/>
          <p:nvPr/>
        </p:nvCxnSpPr>
        <p:spPr>
          <a:xfrm>
            <a:off x="755576" y="6237312"/>
            <a:ext cx="1008112" cy="288032"/>
          </a:xfrm>
          <a:prstGeom prst="straightConnector1">
            <a:avLst/>
          </a:prstGeom>
          <a:noFill/>
          <a:ln cap="flat" cmpd="sng" w="38100">
            <a:solidFill>
              <a:srgbClr val="EEB305"/>
            </a:solidFill>
            <a:prstDash val="solid"/>
            <a:miter lim="800000"/>
            <a:headEnd len="sm" w="sm" type="none"/>
            <a:tailEnd len="med" w="med" type="stealth"/>
          </a:ln>
        </p:spPr>
      </p:cxnSp>
    </p:spTree>
  </p:cSld>
  <p:clrMapOvr>
    <a:masterClrMapping/>
  </p:clrMapOvr>
  <mc:AlternateContent>
    <mc:Choice Requires="p14">
      <p:transition spd="slow" p14:dur="700">
        <p:fade/>
      </p:transition>
    </mc:Choice>
    <mc:Fallback>
      <p:transition spd="slow">
        <p:fade/>
      </p:transition>
    </mc:Fallback>
  </mc:AlternateContent>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2" name="Shape 582"/>
        <p:cNvGrpSpPr/>
        <p:nvPr/>
      </p:nvGrpSpPr>
      <p:grpSpPr>
        <a:xfrm>
          <a:off x="0" y="0"/>
          <a:ext cx="0" cy="0"/>
          <a:chOff x="0" y="0"/>
          <a:chExt cx="0" cy="0"/>
        </a:xfrm>
      </p:grpSpPr>
      <p:sp>
        <p:nvSpPr>
          <p:cNvPr id="583" name="Google Shape;583;p61"/>
          <p:cNvSpPr txBox="1"/>
          <p:nvPr>
            <p:ph type="title"/>
          </p:nvPr>
        </p:nvSpPr>
        <p:spPr>
          <a:xfrm>
            <a:off x="1043608" y="-1"/>
            <a:ext cx="7560840" cy="702000"/>
          </a:xfrm>
          <a:prstGeom prst="rect">
            <a:avLst/>
          </a:prstGeom>
          <a:noFill/>
          <a:ln>
            <a:noFill/>
          </a:ln>
        </p:spPr>
        <p:txBody>
          <a:bodyPr anchorCtr="0" anchor="b" bIns="45700" lIns="0" spcFirstLastPara="1" rIns="0" wrap="square" tIns="45700">
            <a:normAutofit fontScale="90000"/>
          </a:bodyPr>
          <a:lstStyle/>
          <a:p>
            <a:pPr indent="0" lvl="0" marL="0" rtl="0" algn="l">
              <a:lnSpc>
                <a:spcPct val="90000"/>
              </a:lnSpc>
              <a:spcBef>
                <a:spcPts val="0"/>
              </a:spcBef>
              <a:spcAft>
                <a:spcPts val="0"/>
              </a:spcAft>
              <a:buClr>
                <a:srgbClr val="58595B"/>
              </a:buClr>
              <a:buSzPct val="171428"/>
              <a:buFont typeface="Arial"/>
              <a:buNone/>
            </a:pPr>
            <a:r>
              <a:rPr lang="en-US"/>
              <a:t>Catégorie de fichier - </a:t>
            </a:r>
            <a:r>
              <a:rPr lang="en-US">
                <a:solidFill>
                  <a:srgbClr val="2A78AA"/>
                </a:solidFill>
              </a:rPr>
              <a:t>Configuration de la catégorie de fichier</a:t>
            </a:r>
            <a:endParaRPr sz="1400"/>
          </a:p>
        </p:txBody>
      </p:sp>
      <p:sp>
        <p:nvSpPr>
          <p:cNvPr id="584" name="Google Shape;584;p61"/>
          <p:cNvSpPr txBox="1"/>
          <p:nvPr>
            <p:ph idx="1" type="body"/>
          </p:nvPr>
        </p:nvSpPr>
        <p:spPr>
          <a:xfrm>
            <a:off x="539750" y="980728"/>
            <a:ext cx="8352730" cy="5688360"/>
          </a:xfrm>
          <a:prstGeom prst="rect">
            <a:avLst/>
          </a:prstGeom>
          <a:noFill/>
          <a:ln>
            <a:noFill/>
          </a:ln>
        </p:spPr>
        <p:txBody>
          <a:bodyPr anchorCtr="0" anchor="t" bIns="45700" lIns="0" spcFirstLastPara="1" rIns="0" wrap="square" tIns="45700">
            <a:normAutofit/>
          </a:bodyPr>
          <a:lstStyle/>
          <a:p>
            <a:pPr indent="-266700" lvl="0" marL="266700" rtl="0" algn="l">
              <a:lnSpc>
                <a:spcPct val="100000"/>
              </a:lnSpc>
              <a:spcBef>
                <a:spcPts val="0"/>
              </a:spcBef>
              <a:spcAft>
                <a:spcPts val="0"/>
              </a:spcAft>
              <a:buClr>
                <a:srgbClr val="58595B"/>
              </a:buClr>
              <a:buSzPts val="2000"/>
              <a:buFont typeface="Arial"/>
              <a:buChar char="•"/>
            </a:pPr>
            <a:r>
              <a:rPr lang="en-US"/>
              <a:t>Détection de fichiers : 4 types de détection</a:t>
            </a:r>
            <a:endParaRPr/>
          </a:p>
          <a:p>
            <a:pPr indent="-266400" lvl="1" marL="532800" rtl="0" algn="l">
              <a:lnSpc>
                <a:spcPct val="100000"/>
              </a:lnSpc>
              <a:spcBef>
                <a:spcPts val="500"/>
              </a:spcBef>
              <a:spcAft>
                <a:spcPts val="0"/>
              </a:spcAft>
              <a:buClr>
                <a:srgbClr val="2A78AA"/>
              </a:buClr>
              <a:buSzPts val="1800"/>
              <a:buFont typeface="Arial"/>
              <a:buChar char="•"/>
            </a:pPr>
            <a:r>
              <a:rPr lang="en-US"/>
              <a:t>Le mimetype est toujours obligatoire 🡪 Choisissez ou entrez manuellement un mimetype</a:t>
            </a:r>
            <a:endParaRPr/>
          </a:p>
          <a:p>
            <a:pPr indent="-139700" lvl="0" marL="266700" rtl="0" algn="l">
              <a:lnSpc>
                <a:spcPct val="100000"/>
              </a:lnSpc>
              <a:spcBef>
                <a:spcPts val="500"/>
              </a:spcBef>
              <a:spcAft>
                <a:spcPts val="0"/>
              </a:spcAft>
              <a:buClr>
                <a:srgbClr val="58595B"/>
              </a:buClr>
              <a:buSzPts val="2000"/>
              <a:buFont typeface="Arial"/>
              <a:buNone/>
            </a:pPr>
            <a:r>
              <a:t/>
            </a:r>
            <a:endParaRPr/>
          </a:p>
          <a:p>
            <a:pPr indent="-266400" lvl="1" marL="532800" rtl="0" algn="l">
              <a:lnSpc>
                <a:spcPct val="100000"/>
              </a:lnSpc>
              <a:spcBef>
                <a:spcPts val="500"/>
              </a:spcBef>
              <a:spcAft>
                <a:spcPts val="0"/>
              </a:spcAft>
              <a:buClr>
                <a:srgbClr val="2A78AA"/>
              </a:buClr>
              <a:buSzPts val="1800"/>
              <a:buFont typeface="Arial"/>
              <a:buChar char="•"/>
            </a:pPr>
            <a:r>
              <a:rPr lang="en-US"/>
              <a:t>Mimetype</a:t>
            </a:r>
            <a:endParaRPr/>
          </a:p>
          <a:p>
            <a:pPr indent="-266700" lvl="2" marL="799200" rtl="0" algn="l">
              <a:lnSpc>
                <a:spcPct val="100000"/>
              </a:lnSpc>
              <a:spcBef>
                <a:spcPts val="500"/>
              </a:spcBef>
              <a:spcAft>
                <a:spcPts val="0"/>
              </a:spcAft>
              <a:buClr>
                <a:srgbClr val="58595B"/>
              </a:buClr>
              <a:buSzPts val="1600"/>
              <a:buFont typeface="Arial"/>
              <a:buChar char="•"/>
            </a:pPr>
            <a:r>
              <a:rPr lang="en-US"/>
              <a:t>Tous les fichiers de ce type sont associés à cette catégorie de fichiers.</a:t>
            </a:r>
            <a:endParaRPr/>
          </a:p>
          <a:p>
            <a:pPr indent="-266400" lvl="1" marL="532800" rtl="0" algn="l">
              <a:lnSpc>
                <a:spcPct val="115000"/>
              </a:lnSpc>
              <a:spcBef>
                <a:spcPts val="0"/>
              </a:spcBef>
              <a:spcAft>
                <a:spcPts val="0"/>
              </a:spcAft>
              <a:buSzPts val="1800"/>
              <a:buChar char="•"/>
            </a:pPr>
            <a:r>
              <a:rPr lang="en-US"/>
              <a:t>Filename pattern</a:t>
            </a:r>
            <a:endParaRPr/>
          </a:p>
          <a:p>
            <a:pPr indent="-266700" lvl="2" marL="799200" rtl="0" algn="l">
              <a:lnSpc>
                <a:spcPct val="100000"/>
              </a:lnSpc>
              <a:spcBef>
                <a:spcPts val="500"/>
              </a:spcBef>
              <a:spcAft>
                <a:spcPts val="0"/>
              </a:spcAft>
              <a:buClr>
                <a:srgbClr val="58595B"/>
              </a:buClr>
              <a:buSzPts val="1600"/>
              <a:buFont typeface="Arial"/>
              <a:buChar char="•"/>
            </a:pPr>
            <a:r>
              <a:rPr lang="en-US"/>
              <a:t>Une expression régulière pour faire correspondre le nom du fichier d'entrée 🡪 tous les fichiers de ce type dont le nom correspond à l'expression régulière sont associés à cette catégorie de fichier.</a:t>
            </a:r>
            <a:endParaRPr/>
          </a:p>
          <a:p>
            <a:pPr indent="-266400" lvl="1" marL="532800" rtl="0" algn="l">
              <a:lnSpc>
                <a:spcPct val="100000"/>
              </a:lnSpc>
              <a:spcBef>
                <a:spcPts val="500"/>
              </a:spcBef>
              <a:spcAft>
                <a:spcPts val="0"/>
              </a:spcAft>
              <a:buClr>
                <a:srgbClr val="2A78AA"/>
              </a:buClr>
              <a:buSzPts val="1800"/>
              <a:buFont typeface="Arial"/>
              <a:buChar char="•"/>
            </a:pPr>
            <a:r>
              <a:rPr lang="en-US"/>
              <a:t>Détection CIPS-DE &amp; SYNERGIE-WEB</a:t>
            </a:r>
            <a:endParaRPr/>
          </a:p>
          <a:p>
            <a:pPr indent="-266700" lvl="2" marL="799200" rtl="0" algn="l">
              <a:lnSpc>
                <a:spcPct val="100000"/>
              </a:lnSpc>
              <a:spcBef>
                <a:spcPts val="500"/>
              </a:spcBef>
              <a:spcAft>
                <a:spcPts val="0"/>
              </a:spcAft>
              <a:buClr>
                <a:srgbClr val="58595B"/>
              </a:buClr>
              <a:buSzPts val="1600"/>
              <a:buFont typeface="Arial"/>
              <a:buChar char="•"/>
            </a:pPr>
            <a:r>
              <a:rPr lang="en-US"/>
              <a:t>Expression régulière correspondant aux métadonnées "process" ou "footprint" 🡪 Tous les fichiers de ce type dont le "process" ou le "footprint" correspond à l'expression régulière sont associés à cette catégorie de fichier.</a:t>
            </a:r>
            <a:endParaRPr/>
          </a:p>
          <a:p>
            <a:pPr indent="-266400" lvl="1" marL="532800" rtl="0" algn="l">
              <a:lnSpc>
                <a:spcPct val="100000"/>
              </a:lnSpc>
              <a:spcBef>
                <a:spcPts val="500"/>
              </a:spcBef>
              <a:spcAft>
                <a:spcPts val="0"/>
              </a:spcAft>
              <a:buClr>
                <a:srgbClr val="2A78AA"/>
              </a:buClr>
              <a:buSzPts val="1800"/>
              <a:buFont typeface="Arial"/>
              <a:buChar char="•"/>
            </a:pPr>
            <a:r>
              <a:rPr lang="en-US"/>
              <a:t>Sur mesure</a:t>
            </a:r>
            <a:endParaRPr/>
          </a:p>
          <a:p>
            <a:pPr indent="-266700" lvl="2" marL="799200" rtl="0" algn="l">
              <a:lnSpc>
                <a:spcPct val="100000"/>
              </a:lnSpc>
              <a:spcBef>
                <a:spcPts val="500"/>
              </a:spcBef>
              <a:spcAft>
                <a:spcPts val="0"/>
              </a:spcAft>
              <a:buClr>
                <a:srgbClr val="58595B"/>
              </a:buClr>
              <a:buSzPts val="1600"/>
              <a:buFont typeface="Arial"/>
              <a:buChar char="•"/>
            </a:pPr>
            <a:r>
              <a:rPr lang="en-US"/>
              <a:t>Configuration JSON 🡪 mode avancé</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8" name="Shape 588"/>
        <p:cNvGrpSpPr/>
        <p:nvPr/>
      </p:nvGrpSpPr>
      <p:grpSpPr>
        <a:xfrm>
          <a:off x="0" y="0"/>
          <a:ext cx="0" cy="0"/>
          <a:chOff x="0" y="0"/>
          <a:chExt cx="0" cy="0"/>
        </a:xfrm>
      </p:grpSpPr>
      <p:sp>
        <p:nvSpPr>
          <p:cNvPr id="589" name="Google Shape;589;p62"/>
          <p:cNvSpPr txBox="1"/>
          <p:nvPr>
            <p:ph type="title"/>
          </p:nvPr>
        </p:nvSpPr>
        <p:spPr>
          <a:xfrm>
            <a:off x="1043608" y="-1"/>
            <a:ext cx="7560840" cy="702000"/>
          </a:xfrm>
          <a:prstGeom prst="rect">
            <a:avLst/>
          </a:prstGeom>
          <a:noFill/>
          <a:ln>
            <a:noFill/>
          </a:ln>
        </p:spPr>
        <p:txBody>
          <a:bodyPr anchorCtr="0" anchor="b" bIns="45700" lIns="0" spcFirstLastPara="1" rIns="0" wrap="square" tIns="45700">
            <a:normAutofit fontScale="90000"/>
          </a:bodyPr>
          <a:lstStyle/>
          <a:p>
            <a:pPr indent="0" lvl="0" marL="0" rtl="0" algn="l">
              <a:lnSpc>
                <a:spcPct val="90000"/>
              </a:lnSpc>
              <a:spcBef>
                <a:spcPts val="0"/>
              </a:spcBef>
              <a:spcAft>
                <a:spcPts val="0"/>
              </a:spcAft>
              <a:buClr>
                <a:srgbClr val="58595B"/>
              </a:buClr>
              <a:buSzPct val="171428"/>
              <a:buFont typeface="Arial"/>
              <a:buNone/>
            </a:pPr>
            <a:r>
              <a:rPr lang="en-US"/>
              <a:t>Catégorie de fichier - </a:t>
            </a:r>
            <a:r>
              <a:rPr lang="en-US">
                <a:solidFill>
                  <a:srgbClr val="2A78AA"/>
                </a:solidFill>
              </a:rPr>
              <a:t>Configuration de la catégorie de fichier</a:t>
            </a:r>
            <a:endParaRPr sz="1400"/>
          </a:p>
        </p:txBody>
      </p:sp>
      <p:sp>
        <p:nvSpPr>
          <p:cNvPr id="590" name="Google Shape;590;p62"/>
          <p:cNvSpPr txBox="1"/>
          <p:nvPr>
            <p:ph idx="1" type="body"/>
          </p:nvPr>
        </p:nvSpPr>
        <p:spPr>
          <a:xfrm>
            <a:off x="539750" y="980728"/>
            <a:ext cx="8352730" cy="5688360"/>
          </a:xfrm>
          <a:prstGeom prst="rect">
            <a:avLst/>
          </a:prstGeom>
          <a:noFill/>
          <a:ln>
            <a:noFill/>
          </a:ln>
        </p:spPr>
        <p:txBody>
          <a:bodyPr anchorCtr="0" anchor="t" bIns="45700" lIns="0" spcFirstLastPara="1" rIns="0" wrap="square" tIns="45700">
            <a:normAutofit/>
          </a:bodyPr>
          <a:lstStyle/>
          <a:p>
            <a:pPr indent="-266700" lvl="0" marL="266700" rtl="0" algn="l">
              <a:lnSpc>
                <a:spcPct val="100000"/>
              </a:lnSpc>
              <a:spcBef>
                <a:spcPts val="0"/>
              </a:spcBef>
              <a:spcAft>
                <a:spcPts val="0"/>
              </a:spcAft>
              <a:buClr>
                <a:srgbClr val="58595B"/>
              </a:buClr>
              <a:buSzPts val="2000"/>
              <a:buFont typeface="Arial"/>
              <a:buChar char="•"/>
            </a:pPr>
            <a:r>
              <a:rPr lang="en-US"/>
              <a:t>Détection de fichiers : travaux pratiques</a:t>
            </a:r>
            <a:endParaRPr/>
          </a:p>
          <a:p>
            <a:pPr indent="-266400" lvl="1" marL="532800" rtl="0" algn="l">
              <a:lnSpc>
                <a:spcPct val="100000"/>
              </a:lnSpc>
              <a:spcBef>
                <a:spcPts val="500"/>
              </a:spcBef>
              <a:spcAft>
                <a:spcPts val="0"/>
              </a:spcAft>
              <a:buClr>
                <a:srgbClr val="2A78AA"/>
              </a:buClr>
              <a:buSzPts val="1800"/>
              <a:buFont typeface="Arial"/>
              <a:buChar char="•"/>
            </a:pPr>
            <a:r>
              <a:rPr lang="en-US"/>
              <a:t>Choisir un fichier à importer</a:t>
            </a:r>
            <a:endParaRPr/>
          </a:p>
          <a:p>
            <a:pPr indent="-266700" lvl="2" marL="799200" rtl="0" algn="l">
              <a:lnSpc>
                <a:spcPct val="100000"/>
              </a:lnSpc>
              <a:spcBef>
                <a:spcPts val="500"/>
              </a:spcBef>
              <a:spcAft>
                <a:spcPts val="0"/>
              </a:spcAft>
              <a:buClr>
                <a:srgbClr val="58595B"/>
              </a:buClr>
              <a:buSzPts val="1600"/>
              <a:buFont typeface="Arial"/>
              <a:buChar char="•"/>
            </a:pPr>
            <a:r>
              <a:rPr lang="en-US"/>
              <a:t>Copier le nom du fichier pour plus tard</a:t>
            </a:r>
            <a:endParaRPr/>
          </a:p>
          <a:p>
            <a:pPr indent="-266700" lvl="2" marL="799200" rtl="0" algn="l">
              <a:lnSpc>
                <a:spcPct val="100000"/>
              </a:lnSpc>
              <a:spcBef>
                <a:spcPts val="500"/>
              </a:spcBef>
              <a:spcAft>
                <a:spcPts val="0"/>
              </a:spcAft>
              <a:buClr>
                <a:srgbClr val="58595B"/>
              </a:buClr>
              <a:buSzPts val="1600"/>
              <a:buFont typeface="Arial"/>
              <a:buChar char="•"/>
            </a:pPr>
            <a:r>
              <a:rPr lang="en-US"/>
              <a:t>Renommez votre fichier en ajoutant ".tmp" à la fin.</a:t>
            </a:r>
            <a:endParaRPr/>
          </a:p>
          <a:p>
            <a:pPr indent="-266400" lvl="1" marL="532800" rtl="0" algn="l">
              <a:lnSpc>
                <a:spcPct val="100000"/>
              </a:lnSpc>
              <a:spcBef>
                <a:spcPts val="500"/>
              </a:spcBef>
              <a:spcAft>
                <a:spcPts val="0"/>
              </a:spcAft>
              <a:buClr>
                <a:srgbClr val="2A78AA"/>
              </a:buClr>
              <a:buSzPts val="1800"/>
              <a:buFont typeface="Arial"/>
              <a:buChar char="•"/>
            </a:pPr>
            <a:r>
              <a:rPr lang="en-US"/>
              <a:t>Télécharger le fichier vers le CIPS-DS par FTP</a:t>
            </a:r>
            <a:endParaRPr/>
          </a:p>
          <a:p>
            <a:pPr indent="-266700" lvl="2" marL="799200" rtl="0" algn="l">
              <a:lnSpc>
                <a:spcPct val="100000"/>
              </a:lnSpc>
              <a:spcBef>
                <a:spcPts val="500"/>
              </a:spcBef>
              <a:spcAft>
                <a:spcPts val="0"/>
              </a:spcAft>
              <a:buClr>
                <a:srgbClr val="58595B"/>
              </a:buClr>
              <a:buSzPts val="1600"/>
              <a:buFont typeface="Arial"/>
              <a:buChar char="•"/>
            </a:pPr>
            <a:r>
              <a:rPr lang="en-US"/>
              <a:t>Avec Filezilla, MobaXTerm, ...</a:t>
            </a:r>
            <a:endParaRPr/>
          </a:p>
          <a:p>
            <a:pPr indent="-266700" lvl="2" marL="799200" rtl="0" algn="l">
              <a:lnSpc>
                <a:spcPct val="100000"/>
              </a:lnSpc>
              <a:spcBef>
                <a:spcPts val="500"/>
              </a:spcBef>
              <a:spcAft>
                <a:spcPts val="0"/>
              </a:spcAft>
              <a:buClr>
                <a:srgbClr val="58595B"/>
              </a:buClr>
              <a:buSzPts val="1600"/>
              <a:buFont typeface="Arial"/>
              <a:buChar char="•"/>
            </a:pPr>
            <a:r>
              <a:rPr lang="en-US"/>
              <a:t>Envoi du fichier à la VM d'ingestion du CIPS-DS (données/data)</a:t>
            </a:r>
            <a:endParaRPr/>
          </a:p>
          <a:p>
            <a:pPr indent="-266700" lvl="2" marL="799200" rtl="0" algn="l">
              <a:lnSpc>
                <a:spcPct val="100000"/>
              </a:lnSpc>
              <a:spcBef>
                <a:spcPts val="500"/>
              </a:spcBef>
              <a:spcAft>
                <a:spcPts val="0"/>
              </a:spcAft>
              <a:buClr>
                <a:srgbClr val="58595B"/>
              </a:buClr>
              <a:buSzPts val="1600"/>
              <a:buFont typeface="Arial"/>
              <a:buChar char="•"/>
            </a:pPr>
            <a:r>
              <a:rPr lang="en-US"/>
              <a:t>Supprimer le ".tmp" du nom du fichier téléchargé</a:t>
            </a:r>
            <a:endParaRPr/>
          </a:p>
          <a:p>
            <a:pPr indent="-266400" lvl="1" marL="532800" rtl="0" algn="l">
              <a:lnSpc>
                <a:spcPct val="100000"/>
              </a:lnSpc>
              <a:spcBef>
                <a:spcPts val="500"/>
              </a:spcBef>
              <a:spcAft>
                <a:spcPts val="0"/>
              </a:spcAft>
              <a:buClr>
                <a:srgbClr val="2A78AA"/>
              </a:buClr>
              <a:buSzPts val="1800"/>
              <a:buFont typeface="Arial"/>
              <a:buChar char="•"/>
            </a:pPr>
            <a:r>
              <a:rPr lang="en-US"/>
              <a:t>Ouvrir le tableau de bord "ingestion de logs".</a:t>
            </a:r>
            <a:endParaRPr/>
          </a:p>
          <a:p>
            <a:pPr indent="-266700" lvl="2" marL="799200" rtl="0" algn="l">
              <a:lnSpc>
                <a:spcPct val="100000"/>
              </a:lnSpc>
              <a:spcBef>
                <a:spcPts val="500"/>
              </a:spcBef>
              <a:spcAft>
                <a:spcPts val="0"/>
              </a:spcAft>
              <a:buClr>
                <a:srgbClr val="58595B"/>
              </a:buClr>
              <a:buSzPts val="1600"/>
              <a:buFont typeface="Arial"/>
              <a:buChar char="•"/>
            </a:pPr>
            <a:r>
              <a:rPr lang="en-US"/>
              <a:t>Sélectionnez "5 dernières minutes" dans la boîte de sélection en haut à droite.</a:t>
            </a:r>
            <a:endParaRPr/>
          </a:p>
          <a:p>
            <a:pPr indent="-266700" lvl="2" marL="799200" rtl="0" algn="l">
              <a:lnSpc>
                <a:spcPct val="100000"/>
              </a:lnSpc>
              <a:spcBef>
                <a:spcPts val="500"/>
              </a:spcBef>
              <a:spcAft>
                <a:spcPts val="0"/>
              </a:spcAft>
              <a:buClr>
                <a:srgbClr val="58595B"/>
              </a:buClr>
              <a:buSzPts val="1600"/>
              <a:buFont typeface="Arial"/>
              <a:buChar char="•"/>
            </a:pPr>
            <a:r>
              <a:rPr lang="en-US"/>
              <a:t>Entrez votre nom de fichier (copié au début) dans le champ en haut à gauche (+ entrée)</a:t>
            </a:r>
            <a:endParaRPr/>
          </a:p>
          <a:p>
            <a:pPr indent="-266700" lvl="2" marL="799200" rtl="0" algn="l">
              <a:lnSpc>
                <a:spcPct val="100000"/>
              </a:lnSpc>
              <a:spcBef>
                <a:spcPts val="500"/>
              </a:spcBef>
              <a:spcAft>
                <a:spcPts val="0"/>
              </a:spcAft>
              <a:buClr>
                <a:srgbClr val="58595B"/>
              </a:buClr>
              <a:buSzPts val="1600"/>
              <a:buFont typeface="Arial"/>
              <a:buChar char="•"/>
            </a:pPr>
            <a:r>
              <a:rPr lang="en-US"/>
              <a:t>Lire les messages pour trouver le mimetype détecté</a:t>
            </a:r>
            <a:endParaRPr/>
          </a:p>
          <a:p>
            <a:pPr indent="-165100" lvl="2" marL="799200" rtl="0" algn="l">
              <a:lnSpc>
                <a:spcPct val="100000"/>
              </a:lnSpc>
              <a:spcBef>
                <a:spcPts val="500"/>
              </a:spcBef>
              <a:spcAft>
                <a:spcPts val="0"/>
              </a:spcAft>
              <a:buClr>
                <a:srgbClr val="58595B"/>
              </a:buClr>
              <a:buSzPts val="1600"/>
              <a:buFont typeface="Arial"/>
              <a:buNone/>
            </a:pPr>
            <a:r>
              <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4" name="Shape 594"/>
        <p:cNvGrpSpPr/>
        <p:nvPr/>
      </p:nvGrpSpPr>
      <p:grpSpPr>
        <a:xfrm>
          <a:off x="0" y="0"/>
          <a:ext cx="0" cy="0"/>
          <a:chOff x="0" y="0"/>
          <a:chExt cx="0" cy="0"/>
        </a:xfrm>
      </p:grpSpPr>
      <p:sp>
        <p:nvSpPr>
          <p:cNvPr id="595" name="Google Shape;595;p63"/>
          <p:cNvSpPr txBox="1"/>
          <p:nvPr>
            <p:ph type="title"/>
          </p:nvPr>
        </p:nvSpPr>
        <p:spPr>
          <a:xfrm>
            <a:off x="1043608" y="-1"/>
            <a:ext cx="7560840" cy="702000"/>
          </a:xfrm>
          <a:prstGeom prst="rect">
            <a:avLst/>
          </a:prstGeom>
          <a:noFill/>
          <a:ln>
            <a:noFill/>
          </a:ln>
        </p:spPr>
        <p:txBody>
          <a:bodyPr anchorCtr="0" anchor="b" bIns="45700" lIns="0" spcFirstLastPara="1" rIns="0" wrap="square" tIns="45700">
            <a:normAutofit fontScale="90000"/>
          </a:bodyPr>
          <a:lstStyle/>
          <a:p>
            <a:pPr indent="0" lvl="0" marL="0" rtl="0" algn="l">
              <a:lnSpc>
                <a:spcPct val="90000"/>
              </a:lnSpc>
              <a:spcBef>
                <a:spcPts val="0"/>
              </a:spcBef>
              <a:spcAft>
                <a:spcPts val="0"/>
              </a:spcAft>
              <a:buClr>
                <a:srgbClr val="58595B"/>
              </a:buClr>
              <a:buSzPct val="171428"/>
              <a:buFont typeface="Arial"/>
              <a:buNone/>
            </a:pPr>
            <a:r>
              <a:rPr lang="en-US"/>
              <a:t>Catégorie de fichier - </a:t>
            </a:r>
            <a:r>
              <a:rPr lang="en-US">
                <a:solidFill>
                  <a:srgbClr val="2A78AA"/>
                </a:solidFill>
              </a:rPr>
              <a:t>Configuration de la catégorie de fichier</a:t>
            </a:r>
            <a:endParaRPr sz="1400"/>
          </a:p>
        </p:txBody>
      </p:sp>
      <p:sp>
        <p:nvSpPr>
          <p:cNvPr id="596" name="Google Shape;596;p63"/>
          <p:cNvSpPr txBox="1"/>
          <p:nvPr>
            <p:ph idx="1" type="body"/>
          </p:nvPr>
        </p:nvSpPr>
        <p:spPr>
          <a:xfrm>
            <a:off x="539750" y="980728"/>
            <a:ext cx="8352730" cy="5688360"/>
          </a:xfrm>
          <a:prstGeom prst="rect">
            <a:avLst/>
          </a:prstGeom>
          <a:noFill/>
          <a:ln>
            <a:noFill/>
          </a:ln>
        </p:spPr>
        <p:txBody>
          <a:bodyPr anchorCtr="0" anchor="t" bIns="45700" lIns="0" spcFirstLastPara="1" rIns="0" wrap="square" tIns="45700">
            <a:normAutofit/>
          </a:bodyPr>
          <a:lstStyle/>
          <a:p>
            <a:pPr indent="-266700" lvl="0" marL="266700" rtl="0" algn="l">
              <a:lnSpc>
                <a:spcPct val="100000"/>
              </a:lnSpc>
              <a:spcBef>
                <a:spcPts val="0"/>
              </a:spcBef>
              <a:spcAft>
                <a:spcPts val="0"/>
              </a:spcAft>
              <a:buClr>
                <a:srgbClr val="58595B"/>
              </a:buClr>
              <a:buSzPts val="2000"/>
              <a:buFont typeface="Arial"/>
              <a:buChar char="•"/>
            </a:pPr>
            <a:r>
              <a:rPr lang="en-US"/>
              <a:t>Détection de fichiers : travaux pratiques</a:t>
            </a:r>
            <a:endParaRPr/>
          </a:p>
          <a:p>
            <a:pPr indent="-152100" lvl="1" marL="532800" rtl="0" algn="l">
              <a:lnSpc>
                <a:spcPct val="100000"/>
              </a:lnSpc>
              <a:spcBef>
                <a:spcPts val="500"/>
              </a:spcBef>
              <a:spcAft>
                <a:spcPts val="0"/>
              </a:spcAft>
              <a:buClr>
                <a:srgbClr val="2A78AA"/>
              </a:buClr>
              <a:buSzPts val="1800"/>
              <a:buFont typeface="Arial"/>
              <a:buNone/>
            </a:pPr>
            <a:r>
              <a:t/>
            </a:r>
            <a:endParaRPr/>
          </a:p>
          <a:p>
            <a:pPr indent="-266400" lvl="1" marL="532800" rtl="0" algn="l">
              <a:lnSpc>
                <a:spcPct val="100000"/>
              </a:lnSpc>
              <a:spcBef>
                <a:spcPts val="500"/>
              </a:spcBef>
              <a:spcAft>
                <a:spcPts val="0"/>
              </a:spcAft>
              <a:buClr>
                <a:srgbClr val="2A78AA"/>
              </a:buClr>
              <a:buSzPts val="1800"/>
              <a:buFont typeface="Arial"/>
              <a:buChar char="•"/>
            </a:pPr>
            <a:r>
              <a:rPr lang="en-US"/>
              <a:t>Modifier la catégorie de votre fichier</a:t>
            </a:r>
            <a:endParaRPr/>
          </a:p>
          <a:p>
            <a:pPr indent="-266700" lvl="2" marL="799200" rtl="0" algn="l">
              <a:lnSpc>
                <a:spcPct val="100000"/>
              </a:lnSpc>
              <a:spcBef>
                <a:spcPts val="500"/>
              </a:spcBef>
              <a:spcAft>
                <a:spcPts val="0"/>
              </a:spcAft>
              <a:buClr>
                <a:srgbClr val="58595B"/>
              </a:buClr>
              <a:buSzPts val="1600"/>
              <a:buFont typeface="Arial"/>
              <a:buChar char="•"/>
            </a:pPr>
            <a:r>
              <a:rPr lang="en-US"/>
              <a:t>Choisir/entrer le bon type d'image</a:t>
            </a:r>
            <a:endParaRPr/>
          </a:p>
          <a:p>
            <a:pPr indent="-266700" lvl="2" marL="799200" rtl="0" algn="l">
              <a:lnSpc>
                <a:spcPct val="100000"/>
              </a:lnSpc>
              <a:spcBef>
                <a:spcPts val="500"/>
              </a:spcBef>
              <a:spcAft>
                <a:spcPts val="0"/>
              </a:spcAft>
              <a:buClr>
                <a:srgbClr val="58595B"/>
              </a:buClr>
              <a:buSzPts val="1600"/>
              <a:buFont typeface="Arial"/>
              <a:buChar char="•"/>
            </a:pPr>
            <a:r>
              <a:rPr lang="en-US"/>
              <a:t>Saisir l'expression régulière correspondant au nom du fichier (sans le ".tmp" final)</a:t>
            </a:r>
            <a:endParaRPr/>
          </a:p>
          <a:p>
            <a:pPr indent="-266400" lvl="1" marL="532800" rtl="0" algn="l">
              <a:lnSpc>
                <a:spcPct val="100000"/>
              </a:lnSpc>
              <a:spcBef>
                <a:spcPts val="500"/>
              </a:spcBef>
              <a:spcAft>
                <a:spcPts val="0"/>
              </a:spcAft>
              <a:buClr>
                <a:srgbClr val="2A78AA"/>
              </a:buClr>
              <a:buSzPts val="1800"/>
              <a:buFont typeface="Arial"/>
              <a:buChar char="•"/>
            </a:pPr>
            <a:r>
              <a:rPr lang="en-US"/>
              <a:t>Recharger le fichier</a:t>
            </a:r>
            <a:endParaRPr/>
          </a:p>
          <a:p>
            <a:pPr indent="-266700" lvl="2" marL="799200" rtl="0" algn="l">
              <a:lnSpc>
                <a:spcPct val="100000"/>
              </a:lnSpc>
              <a:spcBef>
                <a:spcPts val="500"/>
              </a:spcBef>
              <a:spcAft>
                <a:spcPts val="0"/>
              </a:spcAft>
              <a:buClr>
                <a:srgbClr val="58595B"/>
              </a:buClr>
              <a:buSzPts val="1600"/>
              <a:buFont typeface="Arial"/>
              <a:buChar char="•"/>
            </a:pPr>
            <a:r>
              <a:rPr lang="en-US"/>
              <a:t>Le fichier est rejeté en raison d'un doublon</a:t>
            </a:r>
            <a:endParaRPr/>
          </a:p>
          <a:p>
            <a:pPr indent="-266700" lvl="2" marL="799200" rtl="0" algn="l">
              <a:lnSpc>
                <a:spcPct val="100000"/>
              </a:lnSpc>
              <a:spcBef>
                <a:spcPts val="500"/>
              </a:spcBef>
              <a:spcAft>
                <a:spcPts val="0"/>
              </a:spcAft>
              <a:buClr>
                <a:srgbClr val="58595B"/>
              </a:buClr>
              <a:buSzPts val="1600"/>
              <a:buFont typeface="Arial"/>
              <a:buChar char="•"/>
            </a:pPr>
            <a:r>
              <a:rPr lang="en-US"/>
              <a:t>Besoin de rediffusion (rediffusion/rediffusion)</a:t>
            </a:r>
            <a:endParaRPr/>
          </a:p>
          <a:p>
            <a:pPr indent="-266400" lvl="1" marL="532800" rtl="0" algn="l">
              <a:lnSpc>
                <a:spcPct val="100000"/>
              </a:lnSpc>
              <a:spcBef>
                <a:spcPts val="500"/>
              </a:spcBef>
              <a:spcAft>
                <a:spcPts val="0"/>
              </a:spcAft>
              <a:buClr>
                <a:srgbClr val="2A78AA"/>
              </a:buClr>
              <a:buSzPts val="1800"/>
              <a:buFont typeface="Arial"/>
              <a:buChar char="•"/>
            </a:pPr>
            <a:r>
              <a:rPr lang="en-US"/>
              <a:t>Vérifier les journaux</a:t>
            </a:r>
            <a:endParaRPr/>
          </a:p>
          <a:p>
            <a:pPr indent="-266700" lvl="2" marL="799200" rtl="0" algn="l">
              <a:lnSpc>
                <a:spcPct val="100000"/>
              </a:lnSpc>
              <a:spcBef>
                <a:spcPts val="500"/>
              </a:spcBef>
              <a:spcAft>
                <a:spcPts val="0"/>
              </a:spcAft>
              <a:buClr>
                <a:srgbClr val="58595B"/>
              </a:buClr>
              <a:buSzPts val="1600"/>
              <a:buFont typeface="Arial"/>
              <a:buChar char="•"/>
            </a:pPr>
            <a:r>
              <a:rPr lang="en-US"/>
              <a:t>Le fichier est correctement intégré dans votre catégorie de fichiers ! (enfin ... en théorie)</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0" name="Shape 600"/>
        <p:cNvGrpSpPr/>
        <p:nvPr/>
      </p:nvGrpSpPr>
      <p:grpSpPr>
        <a:xfrm>
          <a:off x="0" y="0"/>
          <a:ext cx="0" cy="0"/>
          <a:chOff x="0" y="0"/>
          <a:chExt cx="0" cy="0"/>
        </a:xfrm>
      </p:grpSpPr>
      <p:sp>
        <p:nvSpPr>
          <p:cNvPr id="601" name="Google Shape;601;p64"/>
          <p:cNvSpPr txBox="1"/>
          <p:nvPr>
            <p:ph type="title"/>
          </p:nvPr>
        </p:nvSpPr>
        <p:spPr>
          <a:xfrm>
            <a:off x="1043608" y="-1"/>
            <a:ext cx="7560840" cy="702000"/>
          </a:xfrm>
          <a:prstGeom prst="rect">
            <a:avLst/>
          </a:prstGeom>
          <a:noFill/>
          <a:ln>
            <a:noFill/>
          </a:ln>
        </p:spPr>
        <p:txBody>
          <a:bodyPr anchorCtr="0" anchor="b" bIns="45700" lIns="0" spcFirstLastPara="1" rIns="0" wrap="square" tIns="45700">
            <a:normAutofit fontScale="90000"/>
          </a:bodyPr>
          <a:lstStyle/>
          <a:p>
            <a:pPr indent="0" lvl="0" marL="0" rtl="0" algn="l">
              <a:lnSpc>
                <a:spcPct val="90000"/>
              </a:lnSpc>
              <a:spcBef>
                <a:spcPts val="0"/>
              </a:spcBef>
              <a:spcAft>
                <a:spcPts val="0"/>
              </a:spcAft>
              <a:buClr>
                <a:srgbClr val="58595B"/>
              </a:buClr>
              <a:buSzPct val="171428"/>
              <a:buFont typeface="Arial"/>
              <a:buNone/>
            </a:pPr>
            <a:r>
              <a:rPr lang="en-US"/>
              <a:t>Catégorie de fichier - </a:t>
            </a:r>
            <a:r>
              <a:rPr lang="en-US">
                <a:solidFill>
                  <a:srgbClr val="2A78AA"/>
                </a:solidFill>
              </a:rPr>
              <a:t>Configuration de la catégorie de fichier</a:t>
            </a:r>
            <a:endParaRPr sz="1400"/>
          </a:p>
        </p:txBody>
      </p:sp>
      <p:sp>
        <p:nvSpPr>
          <p:cNvPr id="602" name="Google Shape;602;p64"/>
          <p:cNvSpPr txBox="1"/>
          <p:nvPr>
            <p:ph idx="1" type="body"/>
          </p:nvPr>
        </p:nvSpPr>
        <p:spPr>
          <a:xfrm>
            <a:off x="539750" y="980728"/>
            <a:ext cx="8352730" cy="5688360"/>
          </a:xfrm>
          <a:prstGeom prst="rect">
            <a:avLst/>
          </a:prstGeom>
          <a:noFill/>
          <a:ln>
            <a:noFill/>
          </a:ln>
        </p:spPr>
        <p:txBody>
          <a:bodyPr anchorCtr="0" anchor="t" bIns="45700" lIns="0" spcFirstLastPara="1" rIns="0" wrap="square" tIns="45700">
            <a:normAutofit/>
          </a:bodyPr>
          <a:lstStyle/>
          <a:p>
            <a:pPr indent="-139700" lvl="0" marL="266700" rtl="0" algn="l">
              <a:lnSpc>
                <a:spcPct val="100000"/>
              </a:lnSpc>
              <a:spcBef>
                <a:spcPts val="0"/>
              </a:spcBef>
              <a:spcAft>
                <a:spcPts val="0"/>
              </a:spcAft>
              <a:buClr>
                <a:srgbClr val="58595B"/>
              </a:buClr>
              <a:buSzPts val="2000"/>
              <a:buFont typeface="Arial"/>
              <a:buNone/>
            </a:pPr>
            <a:r>
              <a:t/>
            </a:r>
            <a:endParaRPr/>
          </a:p>
          <a:p>
            <a:pPr indent="-266700" lvl="0" marL="266700" rtl="0" algn="l">
              <a:lnSpc>
                <a:spcPct val="100000"/>
              </a:lnSpc>
              <a:spcBef>
                <a:spcPts val="500"/>
              </a:spcBef>
              <a:spcAft>
                <a:spcPts val="0"/>
              </a:spcAft>
              <a:buClr>
                <a:srgbClr val="58595B"/>
              </a:buClr>
              <a:buSzPts val="2000"/>
              <a:buFont typeface="Arial"/>
              <a:buChar char="•"/>
            </a:pPr>
            <a:r>
              <a:rPr lang="en-US"/>
              <a:t>La détection des fichiers correspond au type de fichier d'entrée + métadonnées</a:t>
            </a:r>
            <a:endParaRPr/>
          </a:p>
          <a:p>
            <a:pPr indent="-266400" lvl="1" marL="532800" rtl="0" algn="l">
              <a:lnSpc>
                <a:spcPct val="100000"/>
              </a:lnSpc>
              <a:spcBef>
                <a:spcPts val="500"/>
              </a:spcBef>
              <a:spcAft>
                <a:spcPts val="0"/>
              </a:spcAft>
              <a:buClr>
                <a:srgbClr val="2A78AA"/>
              </a:buClr>
              <a:buSzPts val="1800"/>
              <a:buFont typeface="Arial"/>
              <a:buChar char="•"/>
            </a:pPr>
            <a:r>
              <a:rPr lang="en-US"/>
              <a:t>Type de fichier</a:t>
            </a:r>
            <a:endParaRPr/>
          </a:p>
          <a:p>
            <a:pPr indent="-266700" lvl="2" marL="799200" rtl="0" algn="l">
              <a:lnSpc>
                <a:spcPct val="100000"/>
              </a:lnSpc>
              <a:spcBef>
                <a:spcPts val="500"/>
              </a:spcBef>
              <a:spcAft>
                <a:spcPts val="0"/>
              </a:spcAft>
              <a:buClr>
                <a:srgbClr val="58595B"/>
              </a:buClr>
              <a:buSzPts val="1600"/>
              <a:buFont typeface="Arial"/>
              <a:buChar char="•"/>
            </a:pPr>
            <a:r>
              <a:rPr lang="en-US"/>
              <a:t>Mimetype uniquement</a:t>
            </a:r>
            <a:endParaRPr/>
          </a:p>
          <a:p>
            <a:pPr indent="-266400" lvl="1" marL="532800" rtl="0" algn="l">
              <a:lnSpc>
                <a:spcPct val="100000"/>
              </a:lnSpc>
              <a:spcBef>
                <a:spcPts val="500"/>
              </a:spcBef>
              <a:spcAft>
                <a:spcPts val="0"/>
              </a:spcAft>
              <a:buClr>
                <a:srgbClr val="2A78AA"/>
              </a:buClr>
              <a:buSzPts val="1800"/>
              <a:buFont typeface="Arial"/>
              <a:buChar char="•"/>
            </a:pPr>
            <a:r>
              <a:rPr lang="en-US"/>
              <a:t>CIPS-DE &amp; SYNERGIE-WEB</a:t>
            </a:r>
            <a:endParaRPr/>
          </a:p>
          <a:p>
            <a:pPr indent="-266700" lvl="2" marL="799200" rtl="0" algn="l">
              <a:lnSpc>
                <a:spcPct val="100000"/>
              </a:lnSpc>
              <a:spcBef>
                <a:spcPts val="500"/>
              </a:spcBef>
              <a:spcAft>
                <a:spcPts val="0"/>
              </a:spcAft>
              <a:buClr>
                <a:srgbClr val="58595B"/>
              </a:buClr>
              <a:buSzPts val="1600"/>
              <a:buFont typeface="Arial"/>
              <a:buChar char="•"/>
            </a:pPr>
            <a:r>
              <a:rPr lang="en-US"/>
              <a:t>Mimetype + métadonnées "processus”</a:t>
            </a:r>
            <a:endParaRPr/>
          </a:p>
          <a:p>
            <a:pPr indent="-266700" lvl="2" marL="799200" rtl="0" algn="l">
              <a:lnSpc>
                <a:spcPct val="100000"/>
              </a:lnSpc>
              <a:spcBef>
                <a:spcPts val="500"/>
              </a:spcBef>
              <a:spcAft>
                <a:spcPts val="0"/>
              </a:spcAft>
              <a:buClr>
                <a:srgbClr val="58595B"/>
              </a:buClr>
              <a:buSzPts val="1600"/>
              <a:buFont typeface="Arial"/>
              <a:buChar char="•"/>
            </a:pPr>
            <a:r>
              <a:rPr lang="en-US"/>
              <a:t>"process" peut contenir le nom du processus (le cas échéant) ou l'empreinte (c'est-à-dire une codification interne unique) du fichier (le cas échéant).</a:t>
            </a:r>
            <a:endParaRPr/>
          </a:p>
          <a:p>
            <a:pPr indent="-266700" lvl="2" marL="799200" rtl="0" algn="l">
              <a:lnSpc>
                <a:spcPct val="100000"/>
              </a:lnSpc>
              <a:spcBef>
                <a:spcPts val="500"/>
              </a:spcBef>
              <a:spcAft>
                <a:spcPts val="0"/>
              </a:spcAft>
              <a:buClr>
                <a:srgbClr val="58595B"/>
              </a:buClr>
              <a:buSzPts val="1600"/>
              <a:buFont typeface="Arial"/>
              <a:buChar char="•"/>
            </a:pPr>
            <a:r>
              <a:rPr lang="en-US"/>
              <a:t>Il est recommandé de faire correspondre le </a:t>
            </a:r>
            <a:r>
              <a:rPr b="1" lang="en-US">
                <a:solidFill>
                  <a:schemeClr val="accent4"/>
                </a:solidFill>
              </a:rPr>
              <a:t>processus </a:t>
            </a:r>
            <a:r>
              <a:rPr lang="en-US"/>
              <a:t>ou l'</a:t>
            </a:r>
            <a:r>
              <a:rPr b="1" lang="en-US">
                <a:solidFill>
                  <a:schemeClr val="accent2"/>
                </a:solidFill>
              </a:rPr>
              <a:t>empreinte, par </a:t>
            </a:r>
            <a:r>
              <a:rPr lang="en-US"/>
              <a:t>exemple :</a:t>
            </a:r>
            <a:endParaRPr/>
          </a:p>
          <a:p>
            <a:pPr indent="-179999" lvl="3" marL="1065600" rtl="0" algn="l">
              <a:lnSpc>
                <a:spcPct val="100000"/>
              </a:lnSpc>
              <a:spcBef>
                <a:spcPts val="500"/>
              </a:spcBef>
              <a:spcAft>
                <a:spcPts val="0"/>
              </a:spcAft>
              <a:buClr>
                <a:srgbClr val="58595B"/>
              </a:buClr>
              <a:buSzPts val="1400"/>
              <a:buChar char="•"/>
            </a:pPr>
            <a:r>
              <a:rPr lang="en-US"/>
              <a:t>grib</a:t>
            </a:r>
            <a:endParaRPr/>
          </a:p>
          <a:p>
            <a:pPr indent="-179999" lvl="3" marL="1065600" rtl="0" algn="l">
              <a:lnSpc>
                <a:spcPct val="100000"/>
              </a:lnSpc>
              <a:spcBef>
                <a:spcPts val="500"/>
              </a:spcBef>
              <a:spcAft>
                <a:spcPts val="0"/>
              </a:spcAft>
              <a:buClr>
                <a:srgbClr val="58595B"/>
              </a:buClr>
              <a:buSzPts val="1400"/>
              <a:buChar char="•"/>
            </a:pPr>
            <a:r>
              <a:rPr lang="en-US"/>
              <a:t>^(</a:t>
            </a:r>
            <a:r>
              <a:rPr b="1" lang="en-US">
                <a:solidFill>
                  <a:schemeClr val="accent4"/>
                </a:solidFill>
              </a:rPr>
              <a:t>AROME__0.</a:t>
            </a:r>
            <a:r>
              <a:rPr b="1" lang="en-US">
                <a:solidFill>
                  <a:schemeClr val="accent2"/>
                </a:solidFill>
              </a:rPr>
              <a:t>025|</a:t>
            </a:r>
            <a:r>
              <a:rPr lang="en-US"/>
              <a:t>fr.meteo.bdap2,14253@85...0.025)</a:t>
            </a:r>
            <a:endParaRPr/>
          </a:p>
          <a:p>
            <a:pPr indent="-266400" lvl="1" marL="532800" rtl="0" algn="l">
              <a:lnSpc>
                <a:spcPct val="100000"/>
              </a:lnSpc>
              <a:spcBef>
                <a:spcPts val="500"/>
              </a:spcBef>
              <a:spcAft>
                <a:spcPts val="0"/>
              </a:spcAft>
              <a:buClr>
                <a:srgbClr val="2A78AA"/>
              </a:buClr>
              <a:buSzPts val="1800"/>
              <a:buFont typeface="Arial"/>
              <a:buChar char="•"/>
            </a:pPr>
            <a:r>
              <a:rPr lang="en-US"/>
              <a:t>En-tête de l'OMM</a:t>
            </a:r>
            <a:endParaRPr/>
          </a:p>
          <a:p>
            <a:pPr indent="-266700" lvl="2" marL="799200" rtl="0" algn="l">
              <a:lnSpc>
                <a:spcPct val="100000"/>
              </a:lnSpc>
              <a:spcBef>
                <a:spcPts val="500"/>
              </a:spcBef>
              <a:spcAft>
                <a:spcPts val="0"/>
              </a:spcAft>
              <a:buClr>
                <a:srgbClr val="58595B"/>
              </a:buClr>
              <a:buSzPts val="1600"/>
              <a:buFont typeface="Arial"/>
              <a:buChar char="•"/>
            </a:pPr>
            <a:r>
              <a:rPr lang="en-US"/>
              <a:t>Mimetype + métadonnées "wmo_header</a:t>
            </a:r>
            <a:endParaRPr/>
          </a:p>
          <a:p>
            <a:pPr indent="-266700" lvl="2" marL="799200" rtl="0" algn="l">
              <a:lnSpc>
                <a:spcPct val="100000"/>
              </a:lnSpc>
              <a:spcBef>
                <a:spcPts val="500"/>
              </a:spcBef>
              <a:spcAft>
                <a:spcPts val="0"/>
              </a:spcAft>
              <a:buClr>
                <a:srgbClr val="58595B"/>
              </a:buClr>
              <a:buSzPts val="1600"/>
              <a:buFont typeface="Arial"/>
              <a:buChar char="•"/>
            </a:pPr>
            <a:r>
              <a:rPr lang="en-US"/>
              <a:t>Par exemple, pour faire correspondre les fichiers SYNOP BUFR :</a:t>
            </a:r>
            <a:endParaRPr/>
          </a:p>
          <a:p>
            <a:pPr indent="-179999" lvl="3" marL="1065600" rtl="0" algn="l">
              <a:lnSpc>
                <a:spcPct val="100000"/>
              </a:lnSpc>
              <a:spcBef>
                <a:spcPts val="500"/>
              </a:spcBef>
              <a:spcAft>
                <a:spcPts val="0"/>
              </a:spcAft>
              <a:buClr>
                <a:srgbClr val="58595B"/>
              </a:buClr>
              <a:buSzPts val="1400"/>
              <a:buChar char="•"/>
            </a:pPr>
            <a:r>
              <a:rPr lang="en-US"/>
              <a:t>bufr</a:t>
            </a:r>
            <a:endParaRPr/>
          </a:p>
          <a:p>
            <a:pPr indent="-179999" lvl="3" marL="1065600" rtl="0" algn="l">
              <a:lnSpc>
                <a:spcPct val="100000"/>
              </a:lnSpc>
              <a:spcBef>
                <a:spcPts val="500"/>
              </a:spcBef>
              <a:spcAft>
                <a:spcPts val="0"/>
              </a:spcAft>
              <a:buClr>
                <a:srgbClr val="58595B"/>
              </a:buClr>
              <a:buSzPts val="1400"/>
              <a:buChar char="•"/>
            </a:pPr>
            <a:r>
              <a:rPr lang="en-US"/>
              <a:t>^IS[MNIS]</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6" name="Shape 606"/>
        <p:cNvGrpSpPr/>
        <p:nvPr/>
      </p:nvGrpSpPr>
      <p:grpSpPr>
        <a:xfrm>
          <a:off x="0" y="0"/>
          <a:ext cx="0" cy="0"/>
          <a:chOff x="0" y="0"/>
          <a:chExt cx="0" cy="0"/>
        </a:xfrm>
      </p:grpSpPr>
      <p:sp>
        <p:nvSpPr>
          <p:cNvPr id="607" name="Google Shape;607;p65"/>
          <p:cNvSpPr txBox="1"/>
          <p:nvPr>
            <p:ph type="title"/>
          </p:nvPr>
        </p:nvSpPr>
        <p:spPr>
          <a:xfrm>
            <a:off x="1043608" y="-1"/>
            <a:ext cx="7560840" cy="702000"/>
          </a:xfrm>
          <a:prstGeom prst="rect">
            <a:avLst/>
          </a:prstGeom>
          <a:noFill/>
          <a:ln>
            <a:noFill/>
          </a:ln>
        </p:spPr>
        <p:txBody>
          <a:bodyPr anchorCtr="0" anchor="b" bIns="45700" lIns="0" spcFirstLastPara="1" rIns="0" wrap="square" tIns="45700">
            <a:normAutofit fontScale="90000"/>
          </a:bodyPr>
          <a:lstStyle/>
          <a:p>
            <a:pPr indent="0" lvl="0" marL="0" rtl="0" algn="l">
              <a:lnSpc>
                <a:spcPct val="90000"/>
              </a:lnSpc>
              <a:spcBef>
                <a:spcPts val="0"/>
              </a:spcBef>
              <a:spcAft>
                <a:spcPts val="0"/>
              </a:spcAft>
              <a:buClr>
                <a:srgbClr val="58595B"/>
              </a:buClr>
              <a:buSzPct val="171428"/>
              <a:buFont typeface="Arial"/>
              <a:buNone/>
            </a:pPr>
            <a:r>
              <a:rPr lang="en-US"/>
              <a:t>Catégorie de fichier - </a:t>
            </a:r>
            <a:r>
              <a:rPr lang="en-US">
                <a:solidFill>
                  <a:srgbClr val="2A78AA"/>
                </a:solidFill>
              </a:rPr>
              <a:t>Configuration de la catégorie de fichier</a:t>
            </a:r>
            <a:endParaRPr sz="1400"/>
          </a:p>
        </p:txBody>
      </p:sp>
      <p:sp>
        <p:nvSpPr>
          <p:cNvPr id="608" name="Google Shape;608;p65"/>
          <p:cNvSpPr txBox="1"/>
          <p:nvPr>
            <p:ph idx="1" type="body"/>
          </p:nvPr>
        </p:nvSpPr>
        <p:spPr>
          <a:xfrm>
            <a:off x="539750" y="980728"/>
            <a:ext cx="8352730" cy="5688360"/>
          </a:xfrm>
          <a:prstGeom prst="rect">
            <a:avLst/>
          </a:prstGeom>
          <a:noFill/>
          <a:ln>
            <a:noFill/>
          </a:ln>
        </p:spPr>
        <p:txBody>
          <a:bodyPr anchorCtr="0" anchor="t" bIns="45700" lIns="0" spcFirstLastPara="1" rIns="0" wrap="square" tIns="45700">
            <a:normAutofit/>
          </a:bodyPr>
          <a:lstStyle/>
          <a:p>
            <a:pPr indent="-139700" lvl="0" marL="266700" rtl="0" algn="l">
              <a:lnSpc>
                <a:spcPct val="100000"/>
              </a:lnSpc>
              <a:spcBef>
                <a:spcPts val="0"/>
              </a:spcBef>
              <a:spcAft>
                <a:spcPts val="0"/>
              </a:spcAft>
              <a:buClr>
                <a:srgbClr val="58595B"/>
              </a:buClr>
              <a:buSzPts val="2000"/>
              <a:buFont typeface="Arial"/>
              <a:buNone/>
            </a:pPr>
            <a:r>
              <a:t/>
            </a:r>
            <a:endParaRPr/>
          </a:p>
          <a:p>
            <a:pPr indent="-266700" lvl="0" marL="266700" rtl="0" algn="l">
              <a:lnSpc>
                <a:spcPct val="100000"/>
              </a:lnSpc>
              <a:spcBef>
                <a:spcPts val="500"/>
              </a:spcBef>
              <a:spcAft>
                <a:spcPts val="0"/>
              </a:spcAft>
              <a:buClr>
                <a:srgbClr val="58595B"/>
              </a:buClr>
              <a:buSzPts val="2000"/>
              <a:buFont typeface="Arial"/>
              <a:buChar char="•"/>
            </a:pPr>
            <a:r>
              <a:rPr lang="en-US"/>
              <a:t>Nous avons vu</a:t>
            </a:r>
            <a:endParaRPr/>
          </a:p>
          <a:p>
            <a:pPr indent="-266400" lvl="1" marL="532800" rtl="0" algn="l">
              <a:lnSpc>
                <a:spcPct val="100000"/>
              </a:lnSpc>
              <a:spcBef>
                <a:spcPts val="500"/>
              </a:spcBef>
              <a:spcAft>
                <a:spcPts val="0"/>
              </a:spcAft>
              <a:buClr>
                <a:srgbClr val="2A78AA"/>
              </a:buClr>
              <a:buSzPts val="1800"/>
              <a:buFont typeface="Arial"/>
              <a:buChar char="•"/>
            </a:pPr>
            <a:r>
              <a:rPr lang="en-US"/>
              <a:t>Configuration / informations principales de la catégorie de fichiers</a:t>
            </a:r>
            <a:endParaRPr/>
          </a:p>
          <a:p>
            <a:pPr indent="-266700" lvl="2" marL="799200" rtl="0" algn="l">
              <a:lnSpc>
                <a:spcPct val="100000"/>
              </a:lnSpc>
              <a:spcBef>
                <a:spcPts val="500"/>
              </a:spcBef>
              <a:spcAft>
                <a:spcPts val="0"/>
              </a:spcAft>
              <a:buClr>
                <a:srgbClr val="58595B"/>
              </a:buClr>
              <a:buSzPts val="1600"/>
              <a:buFont typeface="Arial"/>
              <a:buChar char="•"/>
            </a:pPr>
            <a:r>
              <a:rPr lang="en-US"/>
              <a:t>Nom</a:t>
            </a:r>
            <a:endParaRPr/>
          </a:p>
          <a:p>
            <a:pPr indent="-266700" lvl="2" marL="799200" rtl="0" algn="l">
              <a:lnSpc>
                <a:spcPct val="100000"/>
              </a:lnSpc>
              <a:spcBef>
                <a:spcPts val="500"/>
              </a:spcBef>
              <a:spcAft>
                <a:spcPts val="0"/>
              </a:spcAft>
              <a:buClr>
                <a:srgbClr val="58595B"/>
              </a:buClr>
              <a:buSzPts val="1600"/>
              <a:buFont typeface="Arial"/>
              <a:buChar char="•"/>
            </a:pPr>
            <a:r>
              <a:rPr lang="en-US"/>
              <a:t>Espace de noms</a:t>
            </a:r>
            <a:endParaRPr/>
          </a:p>
          <a:p>
            <a:pPr indent="-266700" lvl="2" marL="799200" rtl="0" algn="l">
              <a:lnSpc>
                <a:spcPct val="100000"/>
              </a:lnSpc>
              <a:spcBef>
                <a:spcPts val="500"/>
              </a:spcBef>
              <a:spcAft>
                <a:spcPts val="0"/>
              </a:spcAft>
              <a:buClr>
                <a:srgbClr val="58595B"/>
              </a:buClr>
              <a:buSzPts val="1600"/>
              <a:buFont typeface="Arial"/>
              <a:buChar char="•"/>
            </a:pPr>
            <a:r>
              <a:rPr lang="en-US"/>
              <a:t>...</a:t>
            </a:r>
            <a:endParaRPr/>
          </a:p>
          <a:p>
            <a:pPr indent="-266400" lvl="1" marL="532800" rtl="0" algn="l">
              <a:lnSpc>
                <a:spcPct val="100000"/>
              </a:lnSpc>
              <a:spcBef>
                <a:spcPts val="500"/>
              </a:spcBef>
              <a:spcAft>
                <a:spcPts val="0"/>
              </a:spcAft>
              <a:buClr>
                <a:srgbClr val="2A78AA"/>
              </a:buClr>
              <a:buSzPts val="1800"/>
              <a:buFont typeface="Arial"/>
              <a:buChar char="•"/>
            </a:pPr>
            <a:r>
              <a:rPr lang="en-US"/>
              <a:t>Mode de détection de la catégorie de fichier</a:t>
            </a:r>
            <a:endParaRPr/>
          </a:p>
          <a:p>
            <a:pPr indent="-266700" lvl="2" marL="799200" rtl="0" algn="l">
              <a:lnSpc>
                <a:spcPct val="100000"/>
              </a:lnSpc>
              <a:spcBef>
                <a:spcPts val="500"/>
              </a:spcBef>
              <a:spcAft>
                <a:spcPts val="0"/>
              </a:spcAft>
              <a:buClr>
                <a:srgbClr val="58595B"/>
              </a:buClr>
              <a:buSzPts val="1600"/>
              <a:buFont typeface="Arial"/>
              <a:buChar char="•"/>
            </a:pPr>
            <a:r>
              <a:rPr lang="en-US"/>
              <a:t>Mode de détection des fichiers</a:t>
            </a:r>
            <a:endParaRPr/>
          </a:p>
          <a:p>
            <a:pPr indent="-266700" lvl="2" marL="799200" rtl="0" algn="l">
              <a:lnSpc>
                <a:spcPct val="100000"/>
              </a:lnSpc>
              <a:spcBef>
                <a:spcPts val="500"/>
              </a:spcBef>
              <a:spcAft>
                <a:spcPts val="0"/>
              </a:spcAft>
              <a:buClr>
                <a:srgbClr val="58595B"/>
              </a:buClr>
              <a:buSzPts val="1600"/>
              <a:buFont typeface="Arial"/>
              <a:buChar char="•"/>
            </a:pPr>
            <a:r>
              <a:rPr lang="en-US"/>
              <a:t>Mimetype</a:t>
            </a:r>
            <a:endParaRPr/>
          </a:p>
          <a:p>
            <a:pPr indent="-266700" lvl="2" marL="799200" rtl="0" algn="l">
              <a:lnSpc>
                <a:spcPct val="100000"/>
              </a:lnSpc>
              <a:spcBef>
                <a:spcPts val="500"/>
              </a:spcBef>
              <a:spcAft>
                <a:spcPts val="0"/>
              </a:spcAft>
              <a:buClr>
                <a:srgbClr val="58595B"/>
              </a:buClr>
              <a:buSzPts val="1600"/>
              <a:buFont typeface="Arial"/>
              <a:buChar char="•"/>
            </a:pPr>
            <a:r>
              <a:rPr lang="en-US"/>
              <a:t>Fichiers d'entrée supplémentaires correspondant à des informations</a:t>
            </a:r>
            <a:endParaRPr/>
          </a:p>
          <a:p>
            <a:pPr indent="-139700" lvl="0" marL="266700" rtl="0" algn="l">
              <a:lnSpc>
                <a:spcPct val="100000"/>
              </a:lnSpc>
              <a:spcBef>
                <a:spcPts val="500"/>
              </a:spcBef>
              <a:spcAft>
                <a:spcPts val="0"/>
              </a:spcAft>
              <a:buClr>
                <a:srgbClr val="58595B"/>
              </a:buClr>
              <a:buSzPts val="2000"/>
              <a:buFont typeface="Arial"/>
              <a:buNone/>
            </a:pPr>
            <a:r>
              <a:t/>
            </a:r>
            <a:endParaRPr/>
          </a:p>
          <a:p>
            <a:pPr indent="-266700" lvl="0" marL="266700" rtl="0" algn="l">
              <a:lnSpc>
                <a:spcPct val="100000"/>
              </a:lnSpc>
              <a:spcBef>
                <a:spcPts val="500"/>
              </a:spcBef>
              <a:spcAft>
                <a:spcPts val="0"/>
              </a:spcAft>
              <a:buClr>
                <a:srgbClr val="58595B"/>
              </a:buClr>
              <a:buSzPts val="2000"/>
              <a:buFont typeface="Arial"/>
              <a:buChar char="•"/>
            </a:pPr>
            <a:r>
              <a:rPr lang="en-US"/>
              <a:t>Voyons maintenant le traitement et le stockage des fichiers d'entrée !</a:t>
            </a:r>
            <a:endParaRPr/>
          </a:p>
          <a:p>
            <a:pPr indent="-266400" lvl="1" marL="532800" rtl="0" algn="l">
              <a:lnSpc>
                <a:spcPct val="100000"/>
              </a:lnSpc>
              <a:spcBef>
                <a:spcPts val="500"/>
              </a:spcBef>
              <a:spcAft>
                <a:spcPts val="0"/>
              </a:spcAft>
              <a:buClr>
                <a:srgbClr val="2A78AA"/>
              </a:buClr>
              <a:buSzPts val="1800"/>
              <a:buFont typeface="Arial"/>
              <a:buChar char="•"/>
            </a:pPr>
            <a:r>
              <a:rPr lang="en-US"/>
              <a:t>alias le "mode de stockage"</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2" name="Shape 612"/>
        <p:cNvGrpSpPr/>
        <p:nvPr/>
      </p:nvGrpSpPr>
      <p:grpSpPr>
        <a:xfrm>
          <a:off x="0" y="0"/>
          <a:ext cx="0" cy="0"/>
          <a:chOff x="0" y="0"/>
          <a:chExt cx="0" cy="0"/>
        </a:xfrm>
      </p:grpSpPr>
      <p:sp>
        <p:nvSpPr>
          <p:cNvPr id="613" name="Google Shape;613;p66"/>
          <p:cNvSpPr txBox="1"/>
          <p:nvPr>
            <p:ph type="title"/>
          </p:nvPr>
        </p:nvSpPr>
        <p:spPr>
          <a:xfrm>
            <a:off x="1043608" y="-1"/>
            <a:ext cx="7560840" cy="702000"/>
          </a:xfrm>
          <a:prstGeom prst="rect">
            <a:avLst/>
          </a:prstGeom>
          <a:noFill/>
          <a:ln>
            <a:noFill/>
          </a:ln>
        </p:spPr>
        <p:txBody>
          <a:bodyPr anchorCtr="0" anchor="b" bIns="45700" lIns="0" spcFirstLastPara="1" rIns="0" wrap="square" tIns="45700">
            <a:normAutofit fontScale="90000"/>
          </a:bodyPr>
          <a:lstStyle/>
          <a:p>
            <a:pPr indent="0" lvl="0" marL="0" rtl="0" algn="l">
              <a:lnSpc>
                <a:spcPct val="90000"/>
              </a:lnSpc>
              <a:spcBef>
                <a:spcPts val="0"/>
              </a:spcBef>
              <a:spcAft>
                <a:spcPts val="0"/>
              </a:spcAft>
              <a:buClr>
                <a:srgbClr val="58595B"/>
              </a:buClr>
              <a:buSzPct val="171428"/>
              <a:buFont typeface="Arial"/>
              <a:buNone/>
            </a:pPr>
            <a:r>
              <a:rPr lang="en-US"/>
              <a:t>Catégorie de fichier - </a:t>
            </a:r>
            <a:r>
              <a:rPr lang="en-US">
                <a:solidFill>
                  <a:srgbClr val="2A78AA"/>
                </a:solidFill>
              </a:rPr>
              <a:t>Configuration de la catégorie de fichier</a:t>
            </a:r>
            <a:endParaRPr sz="1400"/>
          </a:p>
        </p:txBody>
      </p:sp>
      <p:sp>
        <p:nvSpPr>
          <p:cNvPr id="614" name="Google Shape;614;p66"/>
          <p:cNvSpPr txBox="1"/>
          <p:nvPr>
            <p:ph idx="1" type="body"/>
          </p:nvPr>
        </p:nvSpPr>
        <p:spPr>
          <a:xfrm>
            <a:off x="539750" y="980728"/>
            <a:ext cx="8352730" cy="5688360"/>
          </a:xfrm>
          <a:prstGeom prst="rect">
            <a:avLst/>
          </a:prstGeom>
          <a:noFill/>
          <a:ln>
            <a:noFill/>
          </a:ln>
        </p:spPr>
        <p:txBody>
          <a:bodyPr anchorCtr="0" anchor="t" bIns="45700" lIns="0" spcFirstLastPara="1" rIns="0" wrap="square" tIns="45700">
            <a:normAutofit/>
          </a:bodyPr>
          <a:lstStyle/>
          <a:p>
            <a:pPr indent="-266700" lvl="0" marL="266700" rtl="0" algn="l">
              <a:lnSpc>
                <a:spcPct val="100000"/>
              </a:lnSpc>
              <a:spcBef>
                <a:spcPts val="0"/>
              </a:spcBef>
              <a:spcAft>
                <a:spcPts val="0"/>
              </a:spcAft>
              <a:buClr>
                <a:srgbClr val="58595B"/>
              </a:buClr>
              <a:buSzPts val="2000"/>
              <a:buFont typeface="Arial"/>
              <a:buChar char="•"/>
            </a:pPr>
            <a:r>
              <a:rPr lang="en-US"/>
              <a:t>Mode de stockage 🡪 Première étape : choisir le "Flow"</a:t>
            </a:r>
            <a:endParaRPr/>
          </a:p>
          <a:p>
            <a:pPr indent="-266400" lvl="1" marL="532800" rtl="0" algn="l">
              <a:lnSpc>
                <a:spcPct val="100000"/>
              </a:lnSpc>
              <a:spcBef>
                <a:spcPts val="500"/>
              </a:spcBef>
              <a:spcAft>
                <a:spcPts val="0"/>
              </a:spcAft>
              <a:buClr>
                <a:srgbClr val="2A78AA"/>
              </a:buClr>
              <a:buSzPts val="1800"/>
              <a:buFont typeface="Arial"/>
              <a:buChar char="•"/>
            </a:pPr>
            <a:r>
              <a:rPr lang="en-US"/>
              <a:t>Il s'agit d'une suite de traitements prédéfinis, dédiés à des formats de fichiers spécifiques.</a:t>
            </a:r>
            <a:endParaRPr/>
          </a:p>
          <a:p>
            <a:pPr indent="-266700" lvl="2" marL="799200" rtl="0" algn="l">
              <a:lnSpc>
                <a:spcPct val="100000"/>
              </a:lnSpc>
              <a:spcBef>
                <a:spcPts val="500"/>
              </a:spcBef>
              <a:spcAft>
                <a:spcPts val="0"/>
              </a:spcAft>
              <a:buClr>
                <a:srgbClr val="58595B"/>
              </a:buClr>
              <a:buSzPts val="1600"/>
              <a:buFont typeface="Arial"/>
              <a:buChar char="•"/>
            </a:pPr>
            <a:r>
              <a:rPr lang="en-US"/>
              <a:t>20 Flux disponibles : </a:t>
            </a:r>
            <a:r>
              <a:rPr lang="en-US" u="sng">
                <a:solidFill>
                  <a:schemeClr val="hlink"/>
                </a:solidFill>
                <a:hlinkClick r:id="rId3"/>
              </a:rPr>
              <a:t>http://csfcin01.sodexam.cin/backend-api/flows</a:t>
            </a:r>
            <a:r>
              <a:rPr lang="en-US"/>
              <a:t> </a:t>
            </a:r>
            <a:endParaRPr/>
          </a:p>
          <a:p>
            <a:pPr indent="-266700" lvl="2" marL="799200" rtl="0" algn="l">
              <a:lnSpc>
                <a:spcPct val="100000"/>
              </a:lnSpc>
              <a:spcBef>
                <a:spcPts val="500"/>
              </a:spcBef>
              <a:spcAft>
                <a:spcPts val="0"/>
              </a:spcAft>
              <a:buClr>
                <a:srgbClr val="58595B"/>
              </a:buClr>
              <a:buSzPts val="1600"/>
              <a:buFont typeface="Arial"/>
              <a:buChar char="•"/>
            </a:pPr>
            <a:r>
              <a:rPr lang="en-US"/>
              <a:t>En fonction du flux, les possibilités peuvent varier 🡪 et donc la configuration aussi !</a:t>
            </a:r>
            <a:endParaRPr/>
          </a:p>
          <a:p>
            <a:pPr indent="-165100" lvl="2" marL="799200" rtl="0" algn="l">
              <a:lnSpc>
                <a:spcPct val="100000"/>
              </a:lnSpc>
              <a:spcBef>
                <a:spcPts val="500"/>
              </a:spcBef>
              <a:spcAft>
                <a:spcPts val="0"/>
              </a:spcAft>
              <a:buClr>
                <a:srgbClr val="58595B"/>
              </a:buClr>
              <a:buSzPts val="1600"/>
              <a:buFont typeface="Arial"/>
              <a:buNone/>
            </a:pPr>
            <a:r>
              <a:t/>
            </a:r>
            <a:endParaRPr/>
          </a:p>
          <a:p>
            <a:pPr indent="-266700" lvl="0" marL="266700" rtl="0" algn="l">
              <a:lnSpc>
                <a:spcPct val="100000"/>
              </a:lnSpc>
              <a:spcBef>
                <a:spcPts val="500"/>
              </a:spcBef>
              <a:spcAft>
                <a:spcPts val="0"/>
              </a:spcAft>
              <a:buClr>
                <a:srgbClr val="58595B"/>
              </a:buClr>
              <a:buSzPts val="2000"/>
              <a:buFont typeface="Arial"/>
              <a:buChar char="•"/>
            </a:pPr>
            <a:r>
              <a:rPr lang="en-US"/>
              <a:t>Chaque flux a:</a:t>
            </a:r>
            <a:endParaRPr/>
          </a:p>
          <a:p>
            <a:pPr indent="-266400" lvl="1" marL="532800" rtl="0" algn="l">
              <a:lnSpc>
                <a:spcPct val="100000"/>
              </a:lnSpc>
              <a:spcBef>
                <a:spcPts val="500"/>
              </a:spcBef>
              <a:spcAft>
                <a:spcPts val="0"/>
              </a:spcAft>
              <a:buClr>
                <a:srgbClr val="2A78AA"/>
              </a:buClr>
              <a:buSzPts val="1800"/>
              <a:buFont typeface="Arial"/>
              <a:buChar char="•"/>
            </a:pPr>
            <a:r>
              <a:rPr lang="en-US"/>
              <a:t>Un nom (affiché dans l'interface web)</a:t>
            </a:r>
            <a:endParaRPr/>
          </a:p>
          <a:p>
            <a:pPr indent="-266400" lvl="1" marL="532800" rtl="0" algn="l">
              <a:lnSpc>
                <a:spcPct val="100000"/>
              </a:lnSpc>
              <a:spcBef>
                <a:spcPts val="500"/>
              </a:spcBef>
              <a:spcAft>
                <a:spcPts val="0"/>
              </a:spcAft>
              <a:buClr>
                <a:srgbClr val="2A78AA"/>
              </a:buClr>
              <a:buSzPts val="1800"/>
              <a:buFont typeface="Arial"/>
              <a:buChar char="•"/>
            </a:pPr>
            <a:r>
              <a:rPr lang="en-US"/>
              <a:t>Un identifiant unique interne</a:t>
            </a:r>
            <a:endParaRPr/>
          </a:p>
          <a:p>
            <a:pPr indent="-266400" lvl="1" marL="532800" rtl="0" algn="l">
              <a:lnSpc>
                <a:spcPct val="100000"/>
              </a:lnSpc>
              <a:spcBef>
                <a:spcPts val="500"/>
              </a:spcBef>
              <a:spcAft>
                <a:spcPts val="0"/>
              </a:spcAft>
              <a:buClr>
                <a:srgbClr val="2A78AA"/>
              </a:buClr>
              <a:buSzPts val="1800"/>
              <a:buFont typeface="Arial"/>
              <a:buChar char="•"/>
            </a:pPr>
            <a:r>
              <a:rPr lang="en-US"/>
              <a:t>Une classe Python exécutant les étapes du traitement</a:t>
            </a:r>
            <a:endParaRPr/>
          </a:p>
          <a:p>
            <a:pPr indent="-266400" lvl="1" marL="532800" rtl="0" algn="l">
              <a:lnSpc>
                <a:spcPct val="100000"/>
              </a:lnSpc>
              <a:spcBef>
                <a:spcPts val="500"/>
              </a:spcBef>
              <a:spcAft>
                <a:spcPts val="0"/>
              </a:spcAft>
              <a:buClr>
                <a:srgbClr val="2A78AA"/>
              </a:buClr>
              <a:buSzPts val="1800"/>
              <a:buFont typeface="Arial"/>
              <a:buChar char="•"/>
            </a:pPr>
            <a:r>
              <a:rPr lang="en-US"/>
              <a:t>Un modèle de formulaire de configuration (pour afficher les paramètres spécifiques associés)</a:t>
            </a:r>
            <a:endParaRPr/>
          </a:p>
          <a:p>
            <a:pPr indent="-266700" lvl="2" marL="799200" rtl="0" algn="l">
              <a:lnSpc>
                <a:spcPct val="100000"/>
              </a:lnSpc>
              <a:spcBef>
                <a:spcPts val="500"/>
              </a:spcBef>
              <a:spcAft>
                <a:spcPts val="0"/>
              </a:spcAft>
              <a:buClr>
                <a:srgbClr val="58595B"/>
              </a:buClr>
              <a:buSzPts val="1600"/>
              <a:buFont typeface="Arial"/>
              <a:buChar char="•"/>
            </a:pPr>
            <a:r>
              <a:rPr lang="en-US"/>
              <a:t>Défaut (ou "basic") : gestion des fichiers bruts</a:t>
            </a:r>
            <a:endParaRPr/>
          </a:p>
          <a:p>
            <a:pPr indent="-266700" lvl="2" marL="799200" rtl="0" algn="l">
              <a:lnSpc>
                <a:spcPct val="100000"/>
              </a:lnSpc>
              <a:spcBef>
                <a:spcPts val="500"/>
              </a:spcBef>
              <a:spcAft>
                <a:spcPts val="0"/>
              </a:spcAft>
              <a:buClr>
                <a:srgbClr val="58595B"/>
              </a:buClr>
              <a:buSzPts val="1600"/>
              <a:buFont typeface="Arial"/>
              <a:buChar char="•"/>
            </a:pPr>
            <a:r>
              <a:rPr lang="en-US"/>
              <a:t>Compilation, décompression : gestion des archives (ou zip)</a:t>
            </a:r>
            <a:endParaRPr/>
          </a:p>
          <a:p>
            <a:pPr indent="-266700" lvl="2" marL="799200" rtl="0" algn="l">
              <a:lnSpc>
                <a:spcPct val="100000"/>
              </a:lnSpc>
              <a:spcBef>
                <a:spcPts val="500"/>
              </a:spcBef>
              <a:spcAft>
                <a:spcPts val="0"/>
              </a:spcAft>
              <a:buClr>
                <a:srgbClr val="58595B"/>
              </a:buClr>
              <a:buSzPts val="1600"/>
              <a:buFont typeface="Arial"/>
              <a:buChar char="•"/>
            </a:pPr>
            <a:r>
              <a:rPr lang="en-US"/>
              <a:t>Transformable : conversion au format NetCDF</a:t>
            </a:r>
            <a:endParaRPr/>
          </a:p>
          <a:p>
            <a:pPr indent="-266700" lvl="2" marL="799200" rtl="0" algn="l">
              <a:lnSpc>
                <a:spcPct val="100000"/>
              </a:lnSpc>
              <a:spcBef>
                <a:spcPts val="500"/>
              </a:spcBef>
              <a:spcAft>
                <a:spcPts val="0"/>
              </a:spcAft>
              <a:buClr>
                <a:srgbClr val="58595B"/>
              </a:buClr>
              <a:buSzPts val="1600"/>
              <a:buFont typeface="Arial"/>
              <a:buChar char="•"/>
            </a:pPr>
            <a:r>
              <a:rPr lang="en-US"/>
              <a:t>Subsetable, base de données subséquente, données subséquentes CSV, réanalyse subséquente : création de sous-ensembles</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8" name="Shape 618"/>
        <p:cNvGrpSpPr/>
        <p:nvPr/>
      </p:nvGrpSpPr>
      <p:grpSpPr>
        <a:xfrm>
          <a:off x="0" y="0"/>
          <a:ext cx="0" cy="0"/>
          <a:chOff x="0" y="0"/>
          <a:chExt cx="0" cy="0"/>
        </a:xfrm>
      </p:grpSpPr>
      <p:sp>
        <p:nvSpPr>
          <p:cNvPr id="619" name="Google Shape;619;p67"/>
          <p:cNvSpPr txBox="1"/>
          <p:nvPr>
            <p:ph type="title"/>
          </p:nvPr>
        </p:nvSpPr>
        <p:spPr>
          <a:xfrm>
            <a:off x="1043608" y="-1"/>
            <a:ext cx="7560840" cy="702000"/>
          </a:xfrm>
          <a:prstGeom prst="rect">
            <a:avLst/>
          </a:prstGeom>
          <a:noFill/>
          <a:ln>
            <a:noFill/>
          </a:ln>
        </p:spPr>
        <p:txBody>
          <a:bodyPr anchorCtr="0" anchor="b" bIns="45700" lIns="0" spcFirstLastPara="1" rIns="0" wrap="square" tIns="45700">
            <a:normAutofit fontScale="90000"/>
          </a:bodyPr>
          <a:lstStyle/>
          <a:p>
            <a:pPr indent="0" lvl="0" marL="0" rtl="0" algn="l">
              <a:lnSpc>
                <a:spcPct val="90000"/>
              </a:lnSpc>
              <a:spcBef>
                <a:spcPts val="0"/>
              </a:spcBef>
              <a:spcAft>
                <a:spcPts val="0"/>
              </a:spcAft>
              <a:buClr>
                <a:srgbClr val="58595B"/>
              </a:buClr>
              <a:buSzPct val="171428"/>
              <a:buFont typeface="Arial"/>
              <a:buNone/>
            </a:pPr>
            <a:r>
              <a:rPr lang="en-US"/>
              <a:t>Catégorie de fichier - </a:t>
            </a:r>
            <a:r>
              <a:rPr lang="en-US">
                <a:solidFill>
                  <a:srgbClr val="2A78AA"/>
                </a:solidFill>
              </a:rPr>
              <a:t>Configuration de la catégorie de fichier</a:t>
            </a:r>
            <a:endParaRPr sz="1400"/>
          </a:p>
        </p:txBody>
      </p:sp>
      <p:sp>
        <p:nvSpPr>
          <p:cNvPr id="620" name="Google Shape;620;p67"/>
          <p:cNvSpPr txBox="1"/>
          <p:nvPr>
            <p:ph idx="1" type="body"/>
          </p:nvPr>
        </p:nvSpPr>
        <p:spPr>
          <a:xfrm>
            <a:off x="539750" y="980728"/>
            <a:ext cx="8352730" cy="5688360"/>
          </a:xfrm>
          <a:prstGeom prst="rect">
            <a:avLst/>
          </a:prstGeom>
          <a:noFill/>
          <a:ln>
            <a:noFill/>
          </a:ln>
        </p:spPr>
        <p:txBody>
          <a:bodyPr anchorCtr="0" anchor="t" bIns="45700" lIns="0" spcFirstLastPara="1" rIns="0" wrap="square" tIns="45700">
            <a:normAutofit/>
          </a:bodyPr>
          <a:lstStyle/>
          <a:p>
            <a:pPr indent="-139700" lvl="0" marL="266700" rtl="0" algn="l">
              <a:lnSpc>
                <a:spcPct val="100000"/>
              </a:lnSpc>
              <a:spcBef>
                <a:spcPts val="0"/>
              </a:spcBef>
              <a:spcAft>
                <a:spcPts val="0"/>
              </a:spcAft>
              <a:buClr>
                <a:srgbClr val="58595B"/>
              </a:buClr>
              <a:buSzPts val="2000"/>
              <a:buFont typeface="Arial"/>
              <a:buNone/>
            </a:pPr>
            <a:r>
              <a:t/>
            </a:r>
            <a:endParaRPr/>
          </a:p>
          <a:p>
            <a:pPr indent="-266700" lvl="0" marL="266700" rtl="0" algn="l">
              <a:lnSpc>
                <a:spcPct val="100000"/>
              </a:lnSpc>
              <a:spcBef>
                <a:spcPts val="500"/>
              </a:spcBef>
              <a:spcAft>
                <a:spcPts val="0"/>
              </a:spcAft>
              <a:buClr>
                <a:srgbClr val="58595B"/>
              </a:buClr>
              <a:buSzPts val="2000"/>
              <a:buFont typeface="Arial"/>
              <a:buChar char="•"/>
            </a:pPr>
            <a:r>
              <a:rPr lang="en-US"/>
              <a:t>Travaux pratiques : inspecter les flux</a:t>
            </a:r>
            <a:endParaRPr/>
          </a:p>
          <a:p>
            <a:pPr indent="-266400" lvl="1" marL="532800" rtl="0" algn="l">
              <a:lnSpc>
                <a:spcPct val="100000"/>
              </a:lnSpc>
              <a:spcBef>
                <a:spcPts val="500"/>
              </a:spcBef>
              <a:spcAft>
                <a:spcPts val="0"/>
              </a:spcAft>
              <a:buClr>
                <a:srgbClr val="2A78AA"/>
              </a:buClr>
              <a:buSzPts val="1800"/>
              <a:buFont typeface="Arial"/>
              <a:buChar char="•"/>
            </a:pPr>
            <a:r>
              <a:rPr lang="en-US"/>
              <a:t>Ouvrez votre catégorie de fichiers en mode édition</a:t>
            </a:r>
            <a:endParaRPr/>
          </a:p>
          <a:p>
            <a:pPr indent="-266400" lvl="1" marL="532800" rtl="0" algn="l">
              <a:lnSpc>
                <a:spcPct val="100000"/>
              </a:lnSpc>
              <a:spcBef>
                <a:spcPts val="500"/>
              </a:spcBef>
              <a:spcAft>
                <a:spcPts val="0"/>
              </a:spcAft>
              <a:buClr>
                <a:srgbClr val="2A78AA"/>
              </a:buClr>
              <a:buSzPts val="1800"/>
              <a:buFont typeface="Arial"/>
              <a:buChar char="•"/>
            </a:pPr>
            <a:r>
              <a:rPr lang="en-US"/>
              <a:t>Modifier le mode de stockage (ne pas sauvegarder !)</a:t>
            </a:r>
            <a:endParaRPr/>
          </a:p>
          <a:p>
            <a:pPr indent="-266700" lvl="2" marL="799200" rtl="0" algn="l">
              <a:lnSpc>
                <a:spcPct val="100000"/>
              </a:lnSpc>
              <a:spcBef>
                <a:spcPts val="500"/>
              </a:spcBef>
              <a:spcAft>
                <a:spcPts val="0"/>
              </a:spcAft>
              <a:buClr>
                <a:srgbClr val="58595B"/>
              </a:buClr>
              <a:buSzPts val="1600"/>
              <a:buFont typeface="Arial"/>
              <a:buChar char="•"/>
            </a:pPr>
            <a:r>
              <a:rPr lang="en-US"/>
              <a:t>Inspecter le formulaire de configuration</a:t>
            </a:r>
            <a:endParaRPr/>
          </a:p>
          <a:p>
            <a:pPr indent="-266700" lvl="2" marL="799200" rtl="0" algn="l">
              <a:lnSpc>
                <a:spcPct val="100000"/>
              </a:lnSpc>
              <a:spcBef>
                <a:spcPts val="500"/>
              </a:spcBef>
              <a:spcAft>
                <a:spcPts val="0"/>
              </a:spcAft>
              <a:buClr>
                <a:srgbClr val="58595B"/>
              </a:buClr>
              <a:buSzPts val="1600"/>
              <a:buFont typeface="Arial"/>
              <a:buChar char="•"/>
            </a:pPr>
            <a:r>
              <a:rPr lang="en-US"/>
              <a:t>Essayer de cliquer / développer / modifier les valeurs</a:t>
            </a:r>
            <a:endParaRPr/>
          </a:p>
          <a:p>
            <a:pPr indent="-152100" lvl="1" marL="532800" rtl="0" algn="l">
              <a:lnSpc>
                <a:spcPct val="100000"/>
              </a:lnSpc>
              <a:spcBef>
                <a:spcPts val="500"/>
              </a:spcBef>
              <a:spcAft>
                <a:spcPts val="0"/>
              </a:spcAft>
              <a:buClr>
                <a:srgbClr val="2A78AA"/>
              </a:buClr>
              <a:buSzPts val="1800"/>
              <a:buFont typeface="Arial"/>
              <a:buNone/>
            </a:pPr>
            <a:r>
              <a:t/>
            </a:r>
            <a:endParaRPr/>
          </a:p>
          <a:p>
            <a:pPr indent="-266700" lvl="0" marL="266700" rtl="0" algn="l">
              <a:lnSpc>
                <a:spcPct val="100000"/>
              </a:lnSpc>
              <a:spcBef>
                <a:spcPts val="500"/>
              </a:spcBef>
              <a:spcAft>
                <a:spcPts val="0"/>
              </a:spcAft>
              <a:buClr>
                <a:srgbClr val="58595B"/>
              </a:buClr>
              <a:buSzPts val="2000"/>
              <a:buFont typeface="Arial"/>
              <a:buChar char="•"/>
            </a:pPr>
            <a:r>
              <a:rPr lang="en-US"/>
              <a:t>Note</a:t>
            </a:r>
            <a:endParaRPr/>
          </a:p>
          <a:p>
            <a:pPr indent="-266400" lvl="1" marL="532800" rtl="0" algn="l">
              <a:lnSpc>
                <a:spcPct val="100000"/>
              </a:lnSpc>
              <a:spcBef>
                <a:spcPts val="500"/>
              </a:spcBef>
              <a:spcAft>
                <a:spcPts val="0"/>
              </a:spcAft>
              <a:buClr>
                <a:srgbClr val="2A78AA"/>
              </a:buClr>
              <a:buSzPts val="1800"/>
              <a:buFont typeface="Arial"/>
              <a:buChar char="•"/>
            </a:pPr>
            <a:r>
              <a:rPr lang="en-US"/>
              <a:t>Tous les flux ont au moins un sous-ensemble "tous"</a:t>
            </a:r>
            <a:endParaRPr/>
          </a:p>
          <a:p>
            <a:pPr indent="-266700" lvl="2" marL="799200" rtl="0" algn="l">
              <a:lnSpc>
                <a:spcPct val="100000"/>
              </a:lnSpc>
              <a:spcBef>
                <a:spcPts val="500"/>
              </a:spcBef>
              <a:spcAft>
                <a:spcPts val="0"/>
              </a:spcAft>
              <a:buClr>
                <a:srgbClr val="58595B"/>
              </a:buClr>
              <a:buSzPts val="1600"/>
              <a:buFont typeface="Arial"/>
              <a:buChar char="•"/>
            </a:pPr>
            <a:r>
              <a:rPr lang="en-US"/>
              <a:t>Le nom n'est pas modifiable</a:t>
            </a:r>
            <a:endParaRPr/>
          </a:p>
          <a:p>
            <a:pPr indent="-266400" lvl="1" marL="532800" rtl="0" algn="l">
              <a:lnSpc>
                <a:spcPct val="100000"/>
              </a:lnSpc>
              <a:spcBef>
                <a:spcPts val="500"/>
              </a:spcBef>
              <a:spcAft>
                <a:spcPts val="0"/>
              </a:spcAft>
              <a:buClr>
                <a:srgbClr val="2A78AA"/>
              </a:buClr>
              <a:buSzPts val="1800"/>
              <a:buFont typeface="Arial"/>
              <a:buChar char="•"/>
            </a:pPr>
            <a:r>
              <a:rPr lang="en-US"/>
              <a:t>Les flux disposent d'un stockage "brut" et de formats alternatifs potentiels (NetCDF, base de données, réanalyse...).</a:t>
            </a:r>
            <a:endParaRPr/>
          </a:p>
          <a:p>
            <a:pPr indent="-266700" lvl="2" marL="799200" rtl="0" algn="l">
              <a:lnSpc>
                <a:spcPct val="100000"/>
              </a:lnSpc>
              <a:spcBef>
                <a:spcPts val="500"/>
              </a:spcBef>
              <a:spcAft>
                <a:spcPts val="0"/>
              </a:spcAft>
              <a:buClr>
                <a:srgbClr val="58595B"/>
              </a:buClr>
              <a:buSzPts val="1600"/>
              <a:buFont typeface="Arial"/>
              <a:buChar char="•"/>
            </a:pPr>
            <a:r>
              <a:rPr lang="en-US"/>
              <a:t>Chaque format a une durée de conservation</a:t>
            </a:r>
            <a:endParaRPr/>
          </a:p>
          <a:p>
            <a:pPr indent="-266400" lvl="1" marL="532800" rtl="0" algn="l">
              <a:lnSpc>
                <a:spcPct val="100000"/>
              </a:lnSpc>
              <a:spcBef>
                <a:spcPts val="500"/>
              </a:spcBef>
              <a:spcAft>
                <a:spcPts val="0"/>
              </a:spcAft>
              <a:buClr>
                <a:srgbClr val="2A78AA"/>
              </a:buClr>
              <a:buSzPts val="1800"/>
              <a:buFont typeface="Arial"/>
              <a:buChar char="•"/>
            </a:pPr>
            <a:r>
              <a:rPr lang="en-US"/>
              <a:t>Tous les flux ont des propriétés communes avancées</a:t>
            </a:r>
            <a:endParaRPr/>
          </a:p>
          <a:p>
            <a:pPr indent="-266700" lvl="2" marL="799200" rtl="0" algn="l">
              <a:lnSpc>
                <a:spcPct val="100000"/>
              </a:lnSpc>
              <a:spcBef>
                <a:spcPts val="500"/>
              </a:spcBef>
              <a:spcAft>
                <a:spcPts val="0"/>
              </a:spcAft>
              <a:buClr>
                <a:srgbClr val="58595B"/>
              </a:buClr>
              <a:buSzPts val="1600"/>
              <a:buFont typeface="Arial"/>
              <a:buChar char="•"/>
            </a:pPr>
            <a:r>
              <a:rPr lang="en-US"/>
              <a:t>Vu plus tard</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4" name="Shape 624"/>
        <p:cNvGrpSpPr/>
        <p:nvPr/>
      </p:nvGrpSpPr>
      <p:grpSpPr>
        <a:xfrm>
          <a:off x="0" y="0"/>
          <a:ext cx="0" cy="0"/>
          <a:chOff x="0" y="0"/>
          <a:chExt cx="0" cy="0"/>
        </a:xfrm>
      </p:grpSpPr>
      <p:sp>
        <p:nvSpPr>
          <p:cNvPr id="625" name="Google Shape;625;p68"/>
          <p:cNvSpPr txBox="1"/>
          <p:nvPr>
            <p:ph type="title"/>
          </p:nvPr>
        </p:nvSpPr>
        <p:spPr>
          <a:xfrm>
            <a:off x="1043608" y="-1"/>
            <a:ext cx="7560840" cy="702000"/>
          </a:xfrm>
          <a:prstGeom prst="rect">
            <a:avLst/>
          </a:prstGeom>
          <a:noFill/>
          <a:ln>
            <a:noFill/>
          </a:ln>
        </p:spPr>
        <p:txBody>
          <a:bodyPr anchorCtr="0" anchor="b" bIns="45700" lIns="0" spcFirstLastPara="1" rIns="0" wrap="square" tIns="45700">
            <a:normAutofit fontScale="90000"/>
          </a:bodyPr>
          <a:lstStyle/>
          <a:p>
            <a:pPr indent="0" lvl="0" marL="0" rtl="0" algn="l">
              <a:lnSpc>
                <a:spcPct val="90000"/>
              </a:lnSpc>
              <a:spcBef>
                <a:spcPts val="0"/>
              </a:spcBef>
              <a:spcAft>
                <a:spcPts val="0"/>
              </a:spcAft>
              <a:buClr>
                <a:srgbClr val="58595B"/>
              </a:buClr>
              <a:buSzPct val="171428"/>
              <a:buFont typeface="Arial"/>
              <a:buNone/>
            </a:pPr>
            <a:r>
              <a:rPr lang="en-US"/>
              <a:t>Catégorie de fichier - </a:t>
            </a:r>
            <a:r>
              <a:rPr lang="en-US">
                <a:solidFill>
                  <a:srgbClr val="2A78AA"/>
                </a:solidFill>
              </a:rPr>
              <a:t>Configuration de la catégorie de fichier</a:t>
            </a:r>
            <a:endParaRPr sz="1400"/>
          </a:p>
        </p:txBody>
      </p:sp>
      <p:sp>
        <p:nvSpPr>
          <p:cNvPr id="626" name="Google Shape;626;p68"/>
          <p:cNvSpPr txBox="1"/>
          <p:nvPr>
            <p:ph idx="1" type="body"/>
          </p:nvPr>
        </p:nvSpPr>
        <p:spPr>
          <a:xfrm>
            <a:off x="539750" y="980728"/>
            <a:ext cx="8352730" cy="5688360"/>
          </a:xfrm>
          <a:prstGeom prst="rect">
            <a:avLst/>
          </a:prstGeom>
          <a:noFill/>
          <a:ln>
            <a:noFill/>
          </a:ln>
        </p:spPr>
        <p:txBody>
          <a:bodyPr anchorCtr="0" anchor="t" bIns="45700" lIns="0" spcFirstLastPara="1" rIns="0" wrap="square" tIns="45700">
            <a:normAutofit/>
          </a:bodyPr>
          <a:lstStyle/>
          <a:p>
            <a:pPr indent="-266700" lvl="0" marL="266700" rtl="0" algn="l">
              <a:lnSpc>
                <a:spcPct val="100000"/>
              </a:lnSpc>
              <a:spcBef>
                <a:spcPts val="0"/>
              </a:spcBef>
              <a:spcAft>
                <a:spcPts val="0"/>
              </a:spcAft>
              <a:buClr>
                <a:srgbClr val="58595B"/>
              </a:buClr>
              <a:buSzPts val="2000"/>
              <a:buFont typeface="Arial"/>
              <a:buChar char="•"/>
            </a:pPr>
            <a:r>
              <a:rPr lang="en-US"/>
              <a:t>Le modèle </a:t>
            </a:r>
            <a:r>
              <a:rPr lang="en-US">
                <a:solidFill>
                  <a:schemeClr val="accent4"/>
                </a:solidFill>
              </a:rPr>
              <a:t>par défaut</a:t>
            </a:r>
            <a:endParaRPr/>
          </a:p>
          <a:p>
            <a:pPr indent="-266400" lvl="1" marL="532800" rtl="0" algn="l">
              <a:lnSpc>
                <a:spcPct val="100000"/>
              </a:lnSpc>
              <a:spcBef>
                <a:spcPts val="500"/>
              </a:spcBef>
              <a:spcAft>
                <a:spcPts val="0"/>
              </a:spcAft>
              <a:buClr>
                <a:srgbClr val="2A78AA"/>
              </a:buClr>
              <a:buSzPts val="1800"/>
              <a:buFont typeface="Arial"/>
              <a:buChar char="•"/>
            </a:pPr>
            <a:r>
              <a:rPr lang="en-US"/>
              <a:t>Un seul sous-ensemble "tous", un seul format de stockage "brut".</a:t>
            </a:r>
            <a:endParaRPr/>
          </a:p>
          <a:p>
            <a:pPr indent="-266400" lvl="1" marL="532800" rtl="0" algn="l">
              <a:lnSpc>
                <a:spcPct val="100000"/>
              </a:lnSpc>
              <a:spcBef>
                <a:spcPts val="500"/>
              </a:spcBef>
              <a:spcAft>
                <a:spcPts val="0"/>
              </a:spcAft>
              <a:buClr>
                <a:srgbClr val="2A78AA"/>
              </a:buClr>
              <a:buSzPts val="1800"/>
              <a:buFont typeface="Arial"/>
              <a:buChar char="•"/>
            </a:pPr>
            <a:r>
              <a:rPr lang="en-US"/>
              <a:t>Mise en œuvre par les flux</a:t>
            </a:r>
            <a:endParaRPr/>
          </a:p>
          <a:p>
            <a:pPr indent="-152100" lvl="1" marL="532800" rtl="0" algn="l">
              <a:lnSpc>
                <a:spcPct val="100000"/>
              </a:lnSpc>
              <a:spcBef>
                <a:spcPts val="500"/>
              </a:spcBef>
              <a:spcAft>
                <a:spcPts val="0"/>
              </a:spcAft>
              <a:buClr>
                <a:srgbClr val="2A78AA"/>
              </a:buClr>
              <a:buSzPts val="1800"/>
              <a:buFont typeface="Arial"/>
              <a:buNone/>
            </a:pPr>
            <a:r>
              <a:t/>
            </a:r>
            <a:endParaRPr/>
          </a:p>
          <a:p>
            <a:pPr indent="-152100" lvl="1" marL="532800" rtl="0" algn="l">
              <a:lnSpc>
                <a:spcPct val="100000"/>
              </a:lnSpc>
              <a:spcBef>
                <a:spcPts val="500"/>
              </a:spcBef>
              <a:spcAft>
                <a:spcPts val="0"/>
              </a:spcAft>
              <a:buClr>
                <a:srgbClr val="2A78AA"/>
              </a:buClr>
              <a:buSzPts val="1800"/>
              <a:buFont typeface="Arial"/>
              <a:buNone/>
            </a:pPr>
            <a:r>
              <a:t/>
            </a:r>
            <a:endParaRPr/>
          </a:p>
        </p:txBody>
      </p:sp>
      <p:graphicFrame>
        <p:nvGraphicFramePr>
          <p:cNvPr id="627" name="Google Shape;627;p68"/>
          <p:cNvGraphicFramePr/>
          <p:nvPr/>
        </p:nvGraphicFramePr>
        <p:xfrm>
          <a:off x="179511" y="2156779"/>
          <a:ext cx="3000000" cy="3000000"/>
        </p:xfrm>
        <a:graphic>
          <a:graphicData uri="http://schemas.openxmlformats.org/drawingml/2006/table">
            <a:tbl>
              <a:tblPr>
                <a:noFill/>
                <a:tableStyleId>{810B26D4-9B91-4FAE-876E-D741D86CFBB2}</a:tableStyleId>
              </a:tblPr>
              <a:tblGrid>
                <a:gridCol w="1152125"/>
                <a:gridCol w="1519775"/>
                <a:gridCol w="6113075"/>
              </a:tblGrid>
              <a:tr h="751725">
                <a:tc>
                  <a:txBody>
                    <a:bodyPr/>
                    <a:lstStyle/>
                    <a:p>
                      <a:pPr indent="0" lvl="0" marL="0" marR="0" rtl="0" algn="ctr">
                        <a:spcBef>
                          <a:spcPts val="0"/>
                        </a:spcBef>
                        <a:spcAft>
                          <a:spcPts val="0"/>
                        </a:spcAft>
                        <a:buNone/>
                      </a:pPr>
                      <a:r>
                        <a:rPr b="1" lang="en-US" sz="1400" u="none" cap="none" strike="noStrike">
                          <a:solidFill>
                            <a:srgbClr val="2A78AA"/>
                          </a:solidFill>
                          <a:highlight>
                            <a:srgbClr val="ECE8E1"/>
                          </a:highlight>
                          <a:latin typeface="Arial"/>
                          <a:ea typeface="Arial"/>
                          <a:cs typeface="Arial"/>
                          <a:sym typeface="Arial"/>
                        </a:rPr>
                        <a:t>Débit </a:t>
                      </a:r>
                      <a:endParaRPr/>
                    </a:p>
                    <a:p>
                      <a:pPr indent="0" lvl="0" marL="0" marR="0" rtl="0" algn="ctr">
                        <a:spcBef>
                          <a:spcPts val="0"/>
                        </a:spcBef>
                        <a:spcAft>
                          <a:spcPts val="0"/>
                        </a:spcAft>
                        <a:buNone/>
                      </a:pPr>
                      <a:r>
                        <a:rPr b="1" lang="en-US" sz="1400" u="none" cap="none" strike="noStrike">
                          <a:solidFill>
                            <a:srgbClr val="2A78AA"/>
                          </a:solidFill>
                          <a:highlight>
                            <a:srgbClr val="ECE8E1"/>
                          </a:highlight>
                          <a:latin typeface="Arial"/>
                          <a:ea typeface="Arial"/>
                          <a:cs typeface="Arial"/>
                          <a:sym typeface="Arial"/>
                        </a:rPr>
                        <a:t>Nom</a:t>
                      </a:r>
                      <a:endParaRPr sz="1600" u="none" cap="none" strike="noStrike">
                        <a:highlight>
                          <a:srgbClr val="ECE8E1"/>
                        </a:highlight>
                        <a:latin typeface="Calibri"/>
                        <a:ea typeface="Calibri"/>
                        <a:cs typeface="Calibri"/>
                        <a:sym typeface="Calibri"/>
                      </a:endParaRPr>
                    </a:p>
                  </a:txBody>
                  <a:tcPr marT="0" marB="0" marR="44450" marL="44450" anchor="ctr">
                    <a:lnL cap="flat" cmpd="sng" w="12700">
                      <a:solidFill>
                        <a:srgbClr val="5B9BD5"/>
                      </a:solidFill>
                      <a:prstDash val="solid"/>
                      <a:round/>
                      <a:headEnd len="sm" w="sm" type="none"/>
                      <a:tailEnd len="sm" w="sm" type="none"/>
                    </a:lnL>
                    <a:lnR cap="flat" cmpd="sng" w="12700">
                      <a:solidFill>
                        <a:srgbClr val="5B9BD5"/>
                      </a:solidFill>
                      <a:prstDash val="solid"/>
                      <a:round/>
                      <a:headEnd len="sm" w="sm" type="none"/>
                      <a:tailEnd len="sm" w="sm" type="none"/>
                    </a:lnR>
                    <a:lnT cap="flat" cmpd="sng" w="12700">
                      <a:solidFill>
                        <a:srgbClr val="5B9BD5"/>
                      </a:solidFill>
                      <a:prstDash val="solid"/>
                      <a:round/>
                      <a:headEnd len="sm" w="sm" type="none"/>
                      <a:tailEnd len="sm" w="sm" type="none"/>
                    </a:lnT>
                    <a:lnB cap="flat" cmpd="sng" w="12700">
                      <a:solidFill>
                        <a:srgbClr val="5B9BD5"/>
                      </a:solidFill>
                      <a:prstDash val="solid"/>
                      <a:round/>
                      <a:headEnd len="sm" w="sm" type="none"/>
                      <a:tailEnd len="sm" w="sm" type="none"/>
                    </a:lnB>
                    <a:solidFill>
                      <a:srgbClr val="ECE8E1"/>
                    </a:solidFill>
                  </a:tcPr>
                </a:tc>
                <a:tc>
                  <a:txBody>
                    <a:bodyPr/>
                    <a:lstStyle/>
                    <a:p>
                      <a:pPr indent="0" lvl="0" marL="0" marR="0" rtl="0" algn="ctr">
                        <a:spcBef>
                          <a:spcPts val="0"/>
                        </a:spcBef>
                        <a:spcAft>
                          <a:spcPts val="0"/>
                        </a:spcAft>
                        <a:buNone/>
                      </a:pPr>
                      <a:r>
                        <a:rPr b="1" lang="en-US" sz="1400" u="none" cap="none" strike="noStrike">
                          <a:solidFill>
                            <a:srgbClr val="2A78AA"/>
                          </a:solidFill>
                          <a:highlight>
                            <a:srgbClr val="ECE8E1"/>
                          </a:highlight>
                          <a:latin typeface="Arial"/>
                          <a:ea typeface="Arial"/>
                          <a:cs typeface="Arial"/>
                          <a:sym typeface="Arial"/>
                        </a:rPr>
                        <a:t>CIPS-DS </a:t>
                      </a:r>
                      <a:br>
                        <a:rPr b="1" lang="en-US" sz="1400" u="none" cap="none" strike="noStrike">
                          <a:solidFill>
                            <a:srgbClr val="2A78AA"/>
                          </a:solidFill>
                          <a:highlight>
                            <a:srgbClr val="ECE8E1"/>
                          </a:highlight>
                          <a:latin typeface="Arial"/>
                          <a:ea typeface="Arial"/>
                          <a:cs typeface="Arial"/>
                          <a:sym typeface="Arial"/>
                        </a:rPr>
                      </a:br>
                      <a:r>
                        <a:rPr b="1" lang="en-US" sz="1400" u="none" cap="none" strike="noStrike">
                          <a:solidFill>
                            <a:srgbClr val="2A78AA"/>
                          </a:solidFill>
                          <a:highlight>
                            <a:srgbClr val="ECE8E1"/>
                          </a:highlight>
                          <a:latin typeface="Arial"/>
                          <a:ea typeface="Arial"/>
                          <a:cs typeface="Arial"/>
                          <a:sym typeface="Arial"/>
                        </a:rPr>
                        <a:t>version</a:t>
                      </a:r>
                      <a:endParaRPr sz="1600" u="none" cap="none" strike="noStrike">
                        <a:highlight>
                          <a:srgbClr val="ECE8E1"/>
                        </a:highlight>
                        <a:latin typeface="Calibri"/>
                        <a:ea typeface="Calibri"/>
                        <a:cs typeface="Calibri"/>
                        <a:sym typeface="Calibri"/>
                      </a:endParaRPr>
                    </a:p>
                  </a:txBody>
                  <a:tcPr marT="0" marB="0" marR="44450" marL="44450" anchor="ctr">
                    <a:lnL cap="flat" cmpd="sng" w="12700">
                      <a:solidFill>
                        <a:srgbClr val="5B9BD5"/>
                      </a:solidFill>
                      <a:prstDash val="solid"/>
                      <a:round/>
                      <a:headEnd len="sm" w="sm" type="none"/>
                      <a:tailEnd len="sm" w="sm" type="none"/>
                    </a:lnL>
                    <a:lnR cap="flat" cmpd="sng" w="12700">
                      <a:solidFill>
                        <a:srgbClr val="5B9BD5"/>
                      </a:solidFill>
                      <a:prstDash val="solid"/>
                      <a:round/>
                      <a:headEnd len="sm" w="sm" type="none"/>
                      <a:tailEnd len="sm" w="sm" type="none"/>
                    </a:lnR>
                    <a:lnT cap="flat" cmpd="sng" w="12700">
                      <a:solidFill>
                        <a:srgbClr val="5B9BD5"/>
                      </a:solidFill>
                      <a:prstDash val="solid"/>
                      <a:round/>
                      <a:headEnd len="sm" w="sm" type="none"/>
                      <a:tailEnd len="sm" w="sm" type="none"/>
                    </a:lnT>
                    <a:lnB cap="flat" cmpd="sng" w="12700">
                      <a:solidFill>
                        <a:srgbClr val="5B9BD5"/>
                      </a:solidFill>
                      <a:prstDash val="solid"/>
                      <a:round/>
                      <a:headEnd len="sm" w="sm" type="none"/>
                      <a:tailEnd len="sm" w="sm" type="none"/>
                    </a:lnB>
                    <a:solidFill>
                      <a:srgbClr val="ECE8E1"/>
                    </a:solidFill>
                  </a:tcPr>
                </a:tc>
                <a:tc>
                  <a:txBody>
                    <a:bodyPr/>
                    <a:lstStyle/>
                    <a:p>
                      <a:pPr indent="0" lvl="0" marL="0" marR="0" rtl="0" algn="ctr">
                        <a:spcBef>
                          <a:spcPts val="0"/>
                        </a:spcBef>
                        <a:spcAft>
                          <a:spcPts val="0"/>
                        </a:spcAft>
                        <a:buNone/>
                      </a:pPr>
                      <a:r>
                        <a:rPr b="1" lang="en-US" sz="1400" u="none" cap="none" strike="noStrike">
                          <a:solidFill>
                            <a:srgbClr val="2A78AA"/>
                          </a:solidFill>
                          <a:highlight>
                            <a:srgbClr val="ECE8E1"/>
                          </a:highlight>
                          <a:latin typeface="Arial"/>
                          <a:ea typeface="Arial"/>
                          <a:cs typeface="Arial"/>
                          <a:sym typeface="Arial"/>
                        </a:rPr>
                        <a:t>Objectif principal</a:t>
                      </a:r>
                      <a:endParaRPr sz="1600" u="none" cap="none" strike="noStrike">
                        <a:highlight>
                          <a:srgbClr val="ECE8E1"/>
                        </a:highlight>
                        <a:latin typeface="Calibri"/>
                        <a:ea typeface="Calibri"/>
                        <a:cs typeface="Calibri"/>
                        <a:sym typeface="Calibri"/>
                      </a:endParaRPr>
                    </a:p>
                  </a:txBody>
                  <a:tcPr marT="0" marB="0" marR="44450" marL="44450" anchor="ctr">
                    <a:lnL cap="flat" cmpd="sng" w="12700">
                      <a:solidFill>
                        <a:srgbClr val="5B9BD5"/>
                      </a:solidFill>
                      <a:prstDash val="solid"/>
                      <a:round/>
                      <a:headEnd len="sm" w="sm" type="none"/>
                      <a:tailEnd len="sm" w="sm" type="none"/>
                    </a:lnL>
                    <a:lnR cap="flat" cmpd="sng" w="12700">
                      <a:solidFill>
                        <a:srgbClr val="5B9BD5"/>
                      </a:solidFill>
                      <a:prstDash val="solid"/>
                      <a:round/>
                      <a:headEnd len="sm" w="sm" type="none"/>
                      <a:tailEnd len="sm" w="sm" type="none"/>
                    </a:lnR>
                    <a:lnT cap="flat" cmpd="sng" w="12700">
                      <a:solidFill>
                        <a:srgbClr val="5B9BD5"/>
                      </a:solidFill>
                      <a:prstDash val="solid"/>
                      <a:round/>
                      <a:headEnd len="sm" w="sm" type="none"/>
                      <a:tailEnd len="sm" w="sm" type="none"/>
                    </a:lnT>
                    <a:lnB cap="flat" cmpd="sng" w="12700">
                      <a:solidFill>
                        <a:srgbClr val="5B9BD5"/>
                      </a:solidFill>
                      <a:prstDash val="solid"/>
                      <a:round/>
                      <a:headEnd len="sm" w="sm" type="none"/>
                      <a:tailEnd len="sm" w="sm" type="none"/>
                    </a:lnB>
                    <a:solidFill>
                      <a:srgbClr val="ECE8E1"/>
                    </a:solidFill>
                  </a:tcPr>
                </a:tc>
              </a:tr>
              <a:tr h="261000">
                <a:tc>
                  <a:txBody>
                    <a:bodyPr/>
                    <a:lstStyle/>
                    <a:p>
                      <a:pPr indent="0" lvl="0" marL="0" marR="0" rtl="0" algn="l">
                        <a:spcBef>
                          <a:spcPts val="0"/>
                        </a:spcBef>
                        <a:spcAft>
                          <a:spcPts val="0"/>
                        </a:spcAft>
                        <a:buNone/>
                      </a:pPr>
                      <a:r>
                        <a:rPr lang="en-US" sz="1200" u="none" cap="none" strike="noStrike">
                          <a:solidFill>
                            <a:srgbClr val="000000"/>
                          </a:solidFill>
                          <a:highlight>
                            <a:srgbClr val="FFFFFF"/>
                          </a:highlight>
                          <a:latin typeface="Arial"/>
                          <a:ea typeface="Arial"/>
                          <a:cs typeface="Arial"/>
                          <a:sym typeface="Arial"/>
                        </a:rPr>
                        <a:t>Défaut</a:t>
                      </a:r>
                      <a:endParaRPr sz="1400">
                        <a:highlight>
                          <a:srgbClr val="FFFFFF"/>
                        </a:highlight>
                        <a:latin typeface="Calibri"/>
                        <a:ea typeface="Calibri"/>
                        <a:cs typeface="Calibri"/>
                        <a:sym typeface="Calibri"/>
                      </a:endParaRPr>
                    </a:p>
                  </a:txBody>
                  <a:tcPr marT="0" marB="0" marR="44450" marL="44450" anchor="ctr">
                    <a:lnL cap="flat" cmpd="sng" w="12700">
                      <a:solidFill>
                        <a:srgbClr val="2A78AA"/>
                      </a:solidFill>
                      <a:prstDash val="solid"/>
                      <a:round/>
                      <a:headEnd len="sm" w="sm" type="none"/>
                      <a:tailEnd len="sm" w="sm" type="none"/>
                    </a:lnL>
                    <a:lnR cap="flat" cmpd="sng" w="12700">
                      <a:solidFill>
                        <a:srgbClr val="2A78AA"/>
                      </a:solidFill>
                      <a:prstDash val="solid"/>
                      <a:round/>
                      <a:headEnd len="sm" w="sm" type="none"/>
                      <a:tailEnd len="sm" w="sm" type="none"/>
                    </a:lnR>
                    <a:lnT cap="flat" cmpd="sng" w="12700">
                      <a:solidFill>
                        <a:srgbClr val="5B9BD5"/>
                      </a:solidFill>
                      <a:prstDash val="solid"/>
                      <a:round/>
                      <a:headEnd len="sm" w="sm" type="none"/>
                      <a:tailEnd len="sm" w="sm" type="none"/>
                    </a:lnT>
                    <a:lnB cap="flat" cmpd="sng" w="12700">
                      <a:solidFill>
                        <a:srgbClr val="2A78AA"/>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lang="en-US" sz="1200">
                          <a:solidFill>
                            <a:srgbClr val="000000"/>
                          </a:solidFill>
                          <a:highlight>
                            <a:srgbClr val="FFFFFF"/>
                          </a:highlight>
                          <a:latin typeface="Arial"/>
                          <a:ea typeface="Arial"/>
                          <a:cs typeface="Arial"/>
                          <a:sym typeface="Arial"/>
                        </a:rPr>
                        <a:t>5.2</a:t>
                      </a:r>
                      <a:endParaRPr sz="1400">
                        <a:highlight>
                          <a:srgbClr val="FFFFFF"/>
                        </a:highlight>
                        <a:latin typeface="Calibri"/>
                        <a:ea typeface="Calibri"/>
                        <a:cs typeface="Calibri"/>
                        <a:sym typeface="Calibri"/>
                      </a:endParaRPr>
                    </a:p>
                  </a:txBody>
                  <a:tcPr marT="0" marB="0" marR="44450" marL="44450" anchor="ctr">
                    <a:lnL cap="flat" cmpd="sng" w="12700">
                      <a:solidFill>
                        <a:srgbClr val="2A78AA"/>
                      </a:solidFill>
                      <a:prstDash val="solid"/>
                      <a:round/>
                      <a:headEnd len="sm" w="sm" type="none"/>
                      <a:tailEnd len="sm" w="sm" type="none"/>
                    </a:lnL>
                    <a:lnR cap="flat" cmpd="sng" w="12700">
                      <a:solidFill>
                        <a:srgbClr val="2A78AA"/>
                      </a:solidFill>
                      <a:prstDash val="solid"/>
                      <a:round/>
                      <a:headEnd len="sm" w="sm" type="none"/>
                      <a:tailEnd len="sm" w="sm" type="none"/>
                    </a:lnR>
                    <a:lnT cap="flat" cmpd="sng" w="12700">
                      <a:solidFill>
                        <a:srgbClr val="5B9BD5"/>
                      </a:solidFill>
                      <a:prstDash val="solid"/>
                      <a:round/>
                      <a:headEnd len="sm" w="sm" type="none"/>
                      <a:tailEnd len="sm" w="sm" type="none"/>
                    </a:lnT>
                    <a:lnB cap="flat" cmpd="sng" w="12700">
                      <a:solidFill>
                        <a:srgbClr val="2A78AA"/>
                      </a:solidFill>
                      <a:prstDash val="solid"/>
                      <a:round/>
                      <a:headEnd len="sm" w="sm" type="none"/>
                      <a:tailEnd len="sm" w="sm" type="none"/>
                    </a:lnB>
                    <a:solidFill>
                      <a:srgbClr val="FFFFFF"/>
                    </a:solidFill>
                  </a:tcPr>
                </a:tc>
                <a:tc>
                  <a:txBody>
                    <a:bodyPr/>
                    <a:lstStyle/>
                    <a:p>
                      <a:pPr indent="0" lvl="0" marL="0" marR="0" rtl="0" algn="l">
                        <a:spcBef>
                          <a:spcPts val="0"/>
                        </a:spcBef>
                        <a:spcAft>
                          <a:spcPts val="0"/>
                        </a:spcAft>
                        <a:buNone/>
                      </a:pPr>
                      <a:r>
                        <a:rPr lang="en-US" sz="1200">
                          <a:solidFill>
                            <a:srgbClr val="000000"/>
                          </a:solidFill>
                          <a:highlight>
                            <a:srgbClr val="FFFFFF"/>
                          </a:highlight>
                          <a:latin typeface="Arial"/>
                          <a:ea typeface="Arial"/>
                          <a:cs typeface="Arial"/>
                          <a:sym typeface="Arial"/>
                        </a:rPr>
                        <a:t>Traitement de base par défaut, applicable à tout fichier d'entrée</a:t>
                      </a:r>
                      <a:endParaRPr sz="1400">
                        <a:highlight>
                          <a:srgbClr val="FFFFFF"/>
                        </a:highlight>
                        <a:latin typeface="Calibri"/>
                        <a:ea typeface="Calibri"/>
                        <a:cs typeface="Calibri"/>
                        <a:sym typeface="Calibri"/>
                      </a:endParaRPr>
                    </a:p>
                  </a:txBody>
                  <a:tcPr marT="0" marB="0" marR="44450" marL="44450" anchor="ctr">
                    <a:lnL cap="flat" cmpd="sng" w="12700">
                      <a:solidFill>
                        <a:srgbClr val="2A78AA"/>
                      </a:solidFill>
                      <a:prstDash val="solid"/>
                      <a:round/>
                      <a:headEnd len="sm" w="sm" type="none"/>
                      <a:tailEnd len="sm" w="sm" type="none"/>
                    </a:lnL>
                    <a:lnR cap="flat" cmpd="sng" w="12700">
                      <a:solidFill>
                        <a:srgbClr val="2A78AA"/>
                      </a:solidFill>
                      <a:prstDash val="solid"/>
                      <a:round/>
                      <a:headEnd len="sm" w="sm" type="none"/>
                      <a:tailEnd len="sm" w="sm" type="none"/>
                    </a:lnR>
                    <a:lnT cap="flat" cmpd="sng" w="12700">
                      <a:solidFill>
                        <a:srgbClr val="5B9BD5"/>
                      </a:solidFill>
                      <a:prstDash val="solid"/>
                      <a:round/>
                      <a:headEnd len="sm" w="sm" type="none"/>
                      <a:tailEnd len="sm" w="sm" type="none"/>
                    </a:lnT>
                    <a:lnB cap="flat" cmpd="sng" w="12700">
                      <a:solidFill>
                        <a:srgbClr val="2A78AA"/>
                      </a:solidFill>
                      <a:prstDash val="solid"/>
                      <a:round/>
                      <a:headEnd len="sm" w="sm" type="none"/>
                      <a:tailEnd len="sm" w="sm" type="none"/>
                    </a:lnB>
                    <a:solidFill>
                      <a:srgbClr val="FFFFFF"/>
                    </a:solidFill>
                  </a:tcPr>
                </a:tc>
              </a:tr>
              <a:tr h="407175">
                <a:tc>
                  <a:txBody>
                    <a:bodyPr/>
                    <a:lstStyle/>
                    <a:p>
                      <a:pPr indent="0" lvl="0" marL="0" marR="0" rtl="0" algn="l">
                        <a:spcBef>
                          <a:spcPts val="0"/>
                        </a:spcBef>
                        <a:spcAft>
                          <a:spcPts val="0"/>
                        </a:spcAft>
                        <a:buNone/>
                      </a:pPr>
                      <a:r>
                        <a:rPr lang="en-US" sz="1200">
                          <a:solidFill>
                            <a:srgbClr val="000000"/>
                          </a:solidFill>
                          <a:highlight>
                            <a:srgbClr val="FFFFFF"/>
                          </a:highlight>
                          <a:latin typeface="Arial"/>
                          <a:ea typeface="Arial"/>
                          <a:cs typeface="Arial"/>
                          <a:sym typeface="Arial"/>
                        </a:rPr>
                        <a:t>GSMap</a:t>
                      </a:r>
                      <a:endParaRPr sz="1400">
                        <a:highlight>
                          <a:srgbClr val="FFFFFF"/>
                        </a:highlight>
                        <a:latin typeface="Calibri"/>
                        <a:ea typeface="Calibri"/>
                        <a:cs typeface="Calibri"/>
                        <a:sym typeface="Calibri"/>
                      </a:endParaRPr>
                    </a:p>
                  </a:txBody>
                  <a:tcPr marT="0" marB="0" marR="44450" marL="44450" anchor="ctr">
                    <a:lnL cap="flat" cmpd="sng" w="12700">
                      <a:solidFill>
                        <a:srgbClr val="2A78AA"/>
                      </a:solidFill>
                      <a:prstDash val="solid"/>
                      <a:round/>
                      <a:headEnd len="sm" w="sm" type="none"/>
                      <a:tailEnd len="sm" w="sm" type="none"/>
                    </a:lnL>
                    <a:lnR cap="flat" cmpd="sng" w="12700">
                      <a:solidFill>
                        <a:srgbClr val="2A78AA"/>
                      </a:solidFill>
                      <a:prstDash val="solid"/>
                      <a:round/>
                      <a:headEnd len="sm" w="sm" type="none"/>
                      <a:tailEnd len="sm" w="sm" type="none"/>
                    </a:lnR>
                    <a:lnT cap="flat" cmpd="sng" w="12700">
                      <a:solidFill>
                        <a:srgbClr val="2A78AA"/>
                      </a:solidFill>
                      <a:prstDash val="solid"/>
                      <a:round/>
                      <a:headEnd len="sm" w="sm" type="none"/>
                      <a:tailEnd len="sm" w="sm" type="none"/>
                    </a:lnT>
                    <a:lnB cap="flat" cmpd="sng" w="12700">
                      <a:solidFill>
                        <a:srgbClr val="2A78AA"/>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lang="en-US" sz="1200">
                          <a:solidFill>
                            <a:srgbClr val="000000"/>
                          </a:solidFill>
                          <a:highlight>
                            <a:srgbClr val="FFFFFF"/>
                          </a:highlight>
                          <a:latin typeface="Arial"/>
                          <a:ea typeface="Arial"/>
                          <a:cs typeface="Arial"/>
                          <a:sym typeface="Arial"/>
                        </a:rPr>
                        <a:t>5.2</a:t>
                      </a:r>
                      <a:endParaRPr sz="1400">
                        <a:highlight>
                          <a:srgbClr val="FFFFFF"/>
                        </a:highlight>
                        <a:latin typeface="Calibri"/>
                        <a:ea typeface="Calibri"/>
                        <a:cs typeface="Calibri"/>
                        <a:sym typeface="Calibri"/>
                      </a:endParaRPr>
                    </a:p>
                  </a:txBody>
                  <a:tcPr marT="0" marB="0" marR="44450" marL="44450" anchor="ctr">
                    <a:lnL cap="flat" cmpd="sng" w="12700">
                      <a:solidFill>
                        <a:srgbClr val="2A78AA"/>
                      </a:solidFill>
                      <a:prstDash val="solid"/>
                      <a:round/>
                      <a:headEnd len="sm" w="sm" type="none"/>
                      <a:tailEnd len="sm" w="sm" type="none"/>
                    </a:lnL>
                    <a:lnR cap="flat" cmpd="sng" w="12700">
                      <a:solidFill>
                        <a:srgbClr val="2A78AA"/>
                      </a:solidFill>
                      <a:prstDash val="solid"/>
                      <a:round/>
                      <a:headEnd len="sm" w="sm" type="none"/>
                      <a:tailEnd len="sm" w="sm" type="none"/>
                    </a:lnR>
                    <a:lnT cap="flat" cmpd="sng" w="12700">
                      <a:solidFill>
                        <a:srgbClr val="2A78AA"/>
                      </a:solidFill>
                      <a:prstDash val="solid"/>
                      <a:round/>
                      <a:headEnd len="sm" w="sm" type="none"/>
                      <a:tailEnd len="sm" w="sm" type="none"/>
                    </a:lnT>
                    <a:lnB cap="flat" cmpd="sng" w="12700">
                      <a:solidFill>
                        <a:srgbClr val="2A78AA"/>
                      </a:solidFill>
                      <a:prstDash val="solid"/>
                      <a:round/>
                      <a:headEnd len="sm" w="sm" type="none"/>
                      <a:tailEnd len="sm" w="sm" type="none"/>
                    </a:lnB>
                    <a:solidFill>
                      <a:srgbClr val="FFFFFF"/>
                    </a:solidFill>
                  </a:tcPr>
                </a:tc>
                <a:tc>
                  <a:txBody>
                    <a:bodyPr/>
                    <a:lstStyle/>
                    <a:p>
                      <a:pPr indent="0" lvl="0" marL="0" marR="0" rtl="0" algn="l">
                        <a:spcBef>
                          <a:spcPts val="0"/>
                        </a:spcBef>
                        <a:spcAft>
                          <a:spcPts val="0"/>
                        </a:spcAft>
                        <a:buNone/>
                      </a:pPr>
                      <a:r>
                        <a:rPr lang="en-US" sz="1200">
                          <a:solidFill>
                            <a:srgbClr val="000000"/>
                          </a:solidFill>
                          <a:highlight>
                            <a:srgbClr val="FFFFFF"/>
                          </a:highlight>
                          <a:latin typeface="Arial"/>
                          <a:ea typeface="Arial"/>
                          <a:cs typeface="Arial"/>
                          <a:sym typeface="Arial"/>
                        </a:rPr>
                        <a:t>Adapter le chemin de stockage des fichiers GSmap NetCDF</a:t>
                      </a:r>
                      <a:br>
                        <a:rPr lang="en-US" sz="1200">
                          <a:solidFill>
                            <a:srgbClr val="000000"/>
                          </a:solidFill>
                          <a:highlight>
                            <a:srgbClr val="FFFFFF"/>
                          </a:highlight>
                          <a:latin typeface="Arial"/>
                          <a:ea typeface="Arial"/>
                          <a:cs typeface="Arial"/>
                          <a:sym typeface="Arial"/>
                        </a:rPr>
                      </a:br>
                      <a:r>
                        <a:rPr lang="en-US" sz="1200">
                          <a:solidFill>
                            <a:srgbClr val="000000"/>
                          </a:solidFill>
                          <a:highlight>
                            <a:srgbClr val="FFFFFF"/>
                          </a:highlight>
                          <a:latin typeface="Arial"/>
                          <a:ea typeface="Arial"/>
                          <a:cs typeface="Arial"/>
                          <a:sym typeface="Arial"/>
                        </a:rPr>
                        <a:t>Date est la date des données (d'après le nom du fichier)</a:t>
                      </a:r>
                      <a:endParaRPr sz="1400">
                        <a:highlight>
                          <a:srgbClr val="FFFFFF"/>
                        </a:highlight>
                        <a:latin typeface="Calibri"/>
                        <a:ea typeface="Calibri"/>
                        <a:cs typeface="Calibri"/>
                        <a:sym typeface="Calibri"/>
                      </a:endParaRPr>
                    </a:p>
                  </a:txBody>
                  <a:tcPr marT="0" marB="0" marR="44450" marL="44450" anchor="ctr">
                    <a:lnL cap="flat" cmpd="sng" w="12700">
                      <a:solidFill>
                        <a:srgbClr val="2A78AA"/>
                      </a:solidFill>
                      <a:prstDash val="solid"/>
                      <a:round/>
                      <a:headEnd len="sm" w="sm" type="none"/>
                      <a:tailEnd len="sm" w="sm" type="none"/>
                    </a:lnL>
                    <a:lnR cap="flat" cmpd="sng" w="12700">
                      <a:solidFill>
                        <a:srgbClr val="2A78AA"/>
                      </a:solidFill>
                      <a:prstDash val="solid"/>
                      <a:round/>
                      <a:headEnd len="sm" w="sm" type="none"/>
                      <a:tailEnd len="sm" w="sm" type="none"/>
                    </a:lnR>
                    <a:lnT cap="flat" cmpd="sng" w="12700">
                      <a:solidFill>
                        <a:srgbClr val="2A78AA"/>
                      </a:solidFill>
                      <a:prstDash val="solid"/>
                      <a:round/>
                      <a:headEnd len="sm" w="sm" type="none"/>
                      <a:tailEnd len="sm" w="sm" type="none"/>
                    </a:lnT>
                    <a:lnB cap="flat" cmpd="sng" w="12700">
                      <a:solidFill>
                        <a:srgbClr val="2A78AA"/>
                      </a:solidFill>
                      <a:prstDash val="solid"/>
                      <a:round/>
                      <a:headEnd len="sm" w="sm" type="none"/>
                      <a:tailEnd len="sm" w="sm" type="none"/>
                    </a:lnB>
                    <a:solidFill>
                      <a:srgbClr val="FFFFFF"/>
                    </a:solidFill>
                  </a:tcPr>
                </a:tc>
              </a:tr>
              <a:tr h="375850">
                <a:tc>
                  <a:txBody>
                    <a:bodyPr/>
                    <a:lstStyle/>
                    <a:p>
                      <a:pPr indent="0" lvl="0" marL="0" marR="0" rtl="0" algn="l">
                        <a:spcBef>
                          <a:spcPts val="0"/>
                        </a:spcBef>
                        <a:spcAft>
                          <a:spcPts val="0"/>
                        </a:spcAft>
                        <a:buNone/>
                      </a:pPr>
                      <a:r>
                        <a:rPr lang="en-US" sz="1200">
                          <a:solidFill>
                            <a:srgbClr val="000000"/>
                          </a:solidFill>
                          <a:highlight>
                            <a:srgbClr val="FFFFFF"/>
                          </a:highlight>
                          <a:latin typeface="Arial"/>
                          <a:ea typeface="Arial"/>
                          <a:cs typeface="Arial"/>
                          <a:sym typeface="Arial"/>
                        </a:rPr>
                        <a:t>Satellite Geo TIFF</a:t>
                      </a:r>
                      <a:endParaRPr sz="1400">
                        <a:highlight>
                          <a:srgbClr val="FFFFFF"/>
                        </a:highlight>
                        <a:latin typeface="Calibri"/>
                        <a:ea typeface="Calibri"/>
                        <a:cs typeface="Calibri"/>
                        <a:sym typeface="Calibri"/>
                      </a:endParaRPr>
                    </a:p>
                  </a:txBody>
                  <a:tcPr marT="0" marB="0" marR="44450" marL="44450" anchor="ctr">
                    <a:lnL cap="flat" cmpd="sng" w="12700">
                      <a:solidFill>
                        <a:srgbClr val="2A78AA"/>
                      </a:solidFill>
                      <a:prstDash val="solid"/>
                      <a:round/>
                      <a:headEnd len="sm" w="sm" type="none"/>
                      <a:tailEnd len="sm" w="sm" type="none"/>
                    </a:lnL>
                    <a:lnR cap="flat" cmpd="sng" w="12700">
                      <a:solidFill>
                        <a:srgbClr val="2A78AA"/>
                      </a:solidFill>
                      <a:prstDash val="solid"/>
                      <a:round/>
                      <a:headEnd len="sm" w="sm" type="none"/>
                      <a:tailEnd len="sm" w="sm" type="none"/>
                    </a:lnR>
                    <a:lnT cap="flat" cmpd="sng" w="12700">
                      <a:solidFill>
                        <a:srgbClr val="2A78AA"/>
                      </a:solidFill>
                      <a:prstDash val="solid"/>
                      <a:round/>
                      <a:headEnd len="sm" w="sm" type="none"/>
                      <a:tailEnd len="sm" w="sm" type="none"/>
                    </a:lnT>
                    <a:lnB cap="flat" cmpd="sng" w="12700">
                      <a:solidFill>
                        <a:srgbClr val="2A78AA"/>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lang="en-US" sz="1200">
                          <a:solidFill>
                            <a:srgbClr val="000000"/>
                          </a:solidFill>
                          <a:highlight>
                            <a:srgbClr val="FFFFFF"/>
                          </a:highlight>
                          <a:latin typeface="Arial"/>
                          <a:ea typeface="Arial"/>
                          <a:cs typeface="Arial"/>
                          <a:sym typeface="Arial"/>
                        </a:rPr>
                        <a:t>5.2</a:t>
                      </a:r>
                      <a:endParaRPr sz="1400">
                        <a:highlight>
                          <a:srgbClr val="FFFFFF"/>
                        </a:highlight>
                        <a:latin typeface="Calibri"/>
                        <a:ea typeface="Calibri"/>
                        <a:cs typeface="Calibri"/>
                        <a:sym typeface="Calibri"/>
                      </a:endParaRPr>
                    </a:p>
                  </a:txBody>
                  <a:tcPr marT="0" marB="0" marR="44450" marL="44450" anchor="ctr">
                    <a:lnL cap="flat" cmpd="sng" w="12700">
                      <a:solidFill>
                        <a:srgbClr val="2A78AA"/>
                      </a:solidFill>
                      <a:prstDash val="solid"/>
                      <a:round/>
                      <a:headEnd len="sm" w="sm" type="none"/>
                      <a:tailEnd len="sm" w="sm" type="none"/>
                    </a:lnL>
                    <a:lnR cap="flat" cmpd="sng" w="12700">
                      <a:solidFill>
                        <a:srgbClr val="2A78AA"/>
                      </a:solidFill>
                      <a:prstDash val="solid"/>
                      <a:round/>
                      <a:headEnd len="sm" w="sm" type="none"/>
                      <a:tailEnd len="sm" w="sm" type="none"/>
                    </a:lnR>
                    <a:lnT cap="flat" cmpd="sng" w="12700">
                      <a:solidFill>
                        <a:srgbClr val="2A78AA"/>
                      </a:solidFill>
                      <a:prstDash val="solid"/>
                      <a:round/>
                      <a:headEnd len="sm" w="sm" type="none"/>
                      <a:tailEnd len="sm" w="sm" type="none"/>
                    </a:lnT>
                    <a:lnB cap="flat" cmpd="sng" w="12700">
                      <a:solidFill>
                        <a:srgbClr val="2A78AA"/>
                      </a:solidFill>
                      <a:prstDash val="solid"/>
                      <a:round/>
                      <a:headEnd len="sm" w="sm" type="none"/>
                      <a:tailEnd len="sm" w="sm" type="none"/>
                    </a:lnB>
                    <a:solidFill>
                      <a:srgbClr val="FFFFFF"/>
                    </a:solidFill>
                  </a:tcPr>
                </a:tc>
                <a:tc>
                  <a:txBody>
                    <a:bodyPr/>
                    <a:lstStyle/>
                    <a:p>
                      <a:pPr indent="0" lvl="0" marL="0" marR="0" rtl="0" algn="l">
                        <a:spcBef>
                          <a:spcPts val="0"/>
                        </a:spcBef>
                        <a:spcAft>
                          <a:spcPts val="0"/>
                        </a:spcAft>
                        <a:buNone/>
                      </a:pPr>
                      <a:r>
                        <a:rPr lang="en-US" sz="1200">
                          <a:solidFill>
                            <a:srgbClr val="000000"/>
                          </a:solidFill>
                          <a:highlight>
                            <a:srgbClr val="FFFFFF"/>
                          </a:highlight>
                          <a:latin typeface="Arial"/>
                          <a:ea typeface="Arial"/>
                          <a:cs typeface="Arial"/>
                          <a:sym typeface="Arial"/>
                        </a:rPr>
                        <a:t>Identique à </a:t>
                      </a:r>
                      <a:r>
                        <a:rPr lang="en-US" sz="1200">
                          <a:solidFill>
                            <a:srgbClr val="000000"/>
                          </a:solidFill>
                          <a:latin typeface="Arial"/>
                          <a:ea typeface="Arial"/>
                          <a:cs typeface="Arial"/>
                          <a:sym typeface="Arial"/>
                        </a:rPr>
                        <a:t>Satellite TIFF MF</a:t>
                      </a:r>
                      <a:endParaRPr sz="1400">
                        <a:highlight>
                          <a:srgbClr val="FFFFFF"/>
                        </a:highlight>
                        <a:latin typeface="Calibri"/>
                        <a:ea typeface="Calibri"/>
                        <a:cs typeface="Calibri"/>
                        <a:sym typeface="Calibri"/>
                      </a:endParaRPr>
                    </a:p>
                  </a:txBody>
                  <a:tcPr marT="0" marB="0" marR="44450" marL="44450" anchor="ctr">
                    <a:lnL cap="flat" cmpd="sng" w="12700">
                      <a:solidFill>
                        <a:srgbClr val="2A78AA"/>
                      </a:solidFill>
                      <a:prstDash val="solid"/>
                      <a:round/>
                      <a:headEnd len="sm" w="sm" type="none"/>
                      <a:tailEnd len="sm" w="sm" type="none"/>
                    </a:lnL>
                    <a:lnR cap="flat" cmpd="sng" w="12700">
                      <a:solidFill>
                        <a:srgbClr val="2A78AA"/>
                      </a:solidFill>
                      <a:prstDash val="solid"/>
                      <a:round/>
                      <a:headEnd len="sm" w="sm" type="none"/>
                      <a:tailEnd len="sm" w="sm" type="none"/>
                    </a:lnR>
                    <a:lnT cap="flat" cmpd="sng" w="12700">
                      <a:solidFill>
                        <a:srgbClr val="2A78AA"/>
                      </a:solidFill>
                      <a:prstDash val="solid"/>
                      <a:round/>
                      <a:headEnd len="sm" w="sm" type="none"/>
                      <a:tailEnd len="sm" w="sm" type="none"/>
                    </a:lnT>
                    <a:lnB cap="flat" cmpd="sng" w="12700">
                      <a:solidFill>
                        <a:srgbClr val="2A78AA"/>
                      </a:solidFill>
                      <a:prstDash val="solid"/>
                      <a:round/>
                      <a:headEnd len="sm" w="sm" type="none"/>
                      <a:tailEnd len="sm" w="sm" type="none"/>
                    </a:lnB>
                    <a:solidFill>
                      <a:srgbClr val="FFFFFF"/>
                    </a:solidFill>
                  </a:tcPr>
                </a:tc>
              </a:tr>
              <a:tr h="939650">
                <a:tc>
                  <a:txBody>
                    <a:bodyPr/>
                    <a:lstStyle/>
                    <a:p>
                      <a:pPr indent="0" lvl="0" marL="0" marR="0" rtl="0" algn="l">
                        <a:spcBef>
                          <a:spcPts val="0"/>
                        </a:spcBef>
                        <a:spcAft>
                          <a:spcPts val="0"/>
                        </a:spcAft>
                        <a:buNone/>
                      </a:pPr>
                      <a:r>
                        <a:rPr lang="en-US" sz="1200">
                          <a:solidFill>
                            <a:srgbClr val="000000"/>
                          </a:solidFill>
                          <a:highlight>
                            <a:srgbClr val="FFFFFF"/>
                          </a:highlight>
                          <a:latin typeface="Arial"/>
                          <a:ea typeface="Arial"/>
                          <a:cs typeface="Arial"/>
                          <a:sym typeface="Arial"/>
                        </a:rPr>
                        <a:t>Satellite TIFF MF</a:t>
                      </a:r>
                      <a:endParaRPr sz="1400">
                        <a:highlight>
                          <a:srgbClr val="FFFFFF"/>
                        </a:highlight>
                        <a:latin typeface="Calibri"/>
                        <a:ea typeface="Calibri"/>
                        <a:cs typeface="Calibri"/>
                        <a:sym typeface="Calibri"/>
                      </a:endParaRPr>
                    </a:p>
                  </a:txBody>
                  <a:tcPr marT="0" marB="0" marR="44450" marL="44450" anchor="ctr">
                    <a:lnL cap="flat" cmpd="sng" w="12700">
                      <a:solidFill>
                        <a:srgbClr val="2A78AA"/>
                      </a:solidFill>
                      <a:prstDash val="solid"/>
                      <a:round/>
                      <a:headEnd len="sm" w="sm" type="none"/>
                      <a:tailEnd len="sm" w="sm" type="none"/>
                    </a:lnL>
                    <a:lnR cap="flat" cmpd="sng" w="12700">
                      <a:solidFill>
                        <a:srgbClr val="2A78AA"/>
                      </a:solidFill>
                      <a:prstDash val="solid"/>
                      <a:round/>
                      <a:headEnd len="sm" w="sm" type="none"/>
                      <a:tailEnd len="sm" w="sm" type="none"/>
                    </a:lnR>
                    <a:lnT cap="flat" cmpd="sng" w="12700">
                      <a:solidFill>
                        <a:srgbClr val="2A78AA"/>
                      </a:solidFill>
                      <a:prstDash val="solid"/>
                      <a:round/>
                      <a:headEnd len="sm" w="sm" type="none"/>
                      <a:tailEnd len="sm" w="sm" type="none"/>
                    </a:lnT>
                    <a:lnB cap="flat" cmpd="sng" w="12700">
                      <a:solidFill>
                        <a:srgbClr val="2A78AA"/>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lang="en-US" sz="1200">
                          <a:solidFill>
                            <a:srgbClr val="000000"/>
                          </a:solidFill>
                          <a:highlight>
                            <a:srgbClr val="FFFFFF"/>
                          </a:highlight>
                          <a:latin typeface="Arial"/>
                          <a:ea typeface="Arial"/>
                          <a:cs typeface="Arial"/>
                          <a:sym typeface="Arial"/>
                        </a:rPr>
                        <a:t>5.2</a:t>
                      </a:r>
                      <a:endParaRPr sz="1400">
                        <a:highlight>
                          <a:srgbClr val="FFFFFF"/>
                        </a:highlight>
                        <a:latin typeface="Calibri"/>
                        <a:ea typeface="Calibri"/>
                        <a:cs typeface="Calibri"/>
                        <a:sym typeface="Calibri"/>
                      </a:endParaRPr>
                    </a:p>
                  </a:txBody>
                  <a:tcPr marT="0" marB="0" marR="44450" marL="44450" anchor="ctr">
                    <a:lnL cap="flat" cmpd="sng" w="12700">
                      <a:solidFill>
                        <a:srgbClr val="2A78AA"/>
                      </a:solidFill>
                      <a:prstDash val="solid"/>
                      <a:round/>
                      <a:headEnd len="sm" w="sm" type="none"/>
                      <a:tailEnd len="sm" w="sm" type="none"/>
                    </a:lnL>
                    <a:lnR cap="flat" cmpd="sng" w="12700">
                      <a:solidFill>
                        <a:srgbClr val="2A78AA"/>
                      </a:solidFill>
                      <a:prstDash val="solid"/>
                      <a:round/>
                      <a:headEnd len="sm" w="sm" type="none"/>
                      <a:tailEnd len="sm" w="sm" type="none"/>
                    </a:lnR>
                    <a:lnT cap="flat" cmpd="sng" w="12700">
                      <a:solidFill>
                        <a:srgbClr val="2A78AA"/>
                      </a:solidFill>
                      <a:prstDash val="solid"/>
                      <a:round/>
                      <a:headEnd len="sm" w="sm" type="none"/>
                      <a:tailEnd len="sm" w="sm" type="none"/>
                    </a:lnT>
                    <a:lnB cap="flat" cmpd="sng" w="12700">
                      <a:solidFill>
                        <a:srgbClr val="2A78AA"/>
                      </a:solidFill>
                      <a:prstDash val="solid"/>
                      <a:round/>
                      <a:headEnd len="sm" w="sm" type="none"/>
                      <a:tailEnd len="sm" w="sm" type="none"/>
                    </a:lnB>
                    <a:solidFill>
                      <a:srgbClr val="FFFFFF"/>
                    </a:solidFill>
                  </a:tcPr>
                </a:tc>
                <a:tc>
                  <a:txBody>
                    <a:bodyPr/>
                    <a:lstStyle/>
                    <a:p>
                      <a:pPr indent="0" lvl="0" marL="0" marR="0" rtl="0" algn="l">
                        <a:spcBef>
                          <a:spcPts val="0"/>
                        </a:spcBef>
                        <a:spcAft>
                          <a:spcPts val="0"/>
                        </a:spcAft>
                        <a:buNone/>
                      </a:pPr>
                      <a:r>
                        <a:rPr lang="en-US" sz="1200">
                          <a:solidFill>
                            <a:srgbClr val="000000"/>
                          </a:solidFill>
                          <a:highlight>
                            <a:srgbClr val="FFFFFF"/>
                          </a:highlight>
                          <a:latin typeface="Arial"/>
                          <a:ea typeface="Arial"/>
                          <a:cs typeface="Arial"/>
                          <a:sym typeface="Arial"/>
                        </a:rPr>
                        <a:t>Adapter le chemin de stockage des fichiers Tiff Satellite :</a:t>
                      </a:r>
                      <a:br>
                        <a:rPr lang="en-US" sz="1200">
                          <a:solidFill>
                            <a:srgbClr val="000000"/>
                          </a:solidFill>
                          <a:highlight>
                            <a:srgbClr val="FFFFFF"/>
                          </a:highlight>
                          <a:latin typeface="Arial"/>
                          <a:ea typeface="Arial"/>
                          <a:cs typeface="Arial"/>
                          <a:sym typeface="Arial"/>
                        </a:rPr>
                      </a:br>
                      <a:r>
                        <a:rPr lang="en-US" sz="1200">
                          <a:solidFill>
                            <a:srgbClr val="000000"/>
                          </a:solidFill>
                          <a:highlight>
                            <a:srgbClr val="FFFFFF"/>
                          </a:highlight>
                          <a:latin typeface="Arial"/>
                          <a:ea typeface="Arial"/>
                          <a:cs typeface="Arial"/>
                          <a:sym typeface="Arial"/>
                        </a:rPr>
                        <a:t>* Extension Tiff ajoutée au nom du fichier si nécessaire.</a:t>
                      </a:r>
                      <a:br>
                        <a:rPr lang="en-US" sz="1200">
                          <a:solidFill>
                            <a:srgbClr val="000000"/>
                          </a:solidFill>
                          <a:highlight>
                            <a:srgbClr val="FFFFFF"/>
                          </a:highlight>
                          <a:latin typeface="Arial"/>
                          <a:ea typeface="Arial"/>
                          <a:cs typeface="Arial"/>
                          <a:sym typeface="Arial"/>
                        </a:rPr>
                      </a:br>
                      <a:r>
                        <a:rPr lang="en-US" sz="1200">
                          <a:solidFill>
                            <a:srgbClr val="000000"/>
                          </a:solidFill>
                          <a:highlight>
                            <a:srgbClr val="FFFFFF"/>
                          </a:highlight>
                          <a:latin typeface="Arial"/>
                          <a:ea typeface="Arial"/>
                          <a:cs typeface="Arial"/>
                          <a:sym typeface="Arial"/>
                        </a:rPr>
                        <a:t>* Le nom du paramètre est ajouté à l'espace de noms lorsqu'il est connu.</a:t>
                      </a:r>
                      <a:br>
                        <a:rPr lang="en-US" sz="1200">
                          <a:solidFill>
                            <a:srgbClr val="000000"/>
                          </a:solidFill>
                          <a:highlight>
                            <a:srgbClr val="FFFFFF"/>
                          </a:highlight>
                          <a:latin typeface="Arial"/>
                          <a:ea typeface="Arial"/>
                          <a:cs typeface="Arial"/>
                          <a:sym typeface="Arial"/>
                        </a:rPr>
                      </a:br>
                      <a:r>
                        <a:rPr lang="en-US" sz="1200">
                          <a:solidFill>
                            <a:srgbClr val="000000"/>
                          </a:solidFill>
                          <a:highlight>
                            <a:srgbClr val="FFFFFF"/>
                          </a:highlight>
                          <a:latin typeface="Arial"/>
                          <a:ea typeface="Arial"/>
                          <a:cs typeface="Arial"/>
                          <a:sym typeface="Arial"/>
                        </a:rPr>
                        <a:t>* La date de stockage est la date des données lorsqu'elle est connue, sinon la date d'insertion.</a:t>
                      </a:r>
                      <a:endParaRPr sz="1400">
                        <a:highlight>
                          <a:srgbClr val="FFFFFF"/>
                        </a:highlight>
                        <a:latin typeface="Calibri"/>
                        <a:ea typeface="Calibri"/>
                        <a:cs typeface="Calibri"/>
                        <a:sym typeface="Calibri"/>
                      </a:endParaRPr>
                    </a:p>
                  </a:txBody>
                  <a:tcPr marT="0" marB="0" marR="44450" marL="44450" anchor="ctr">
                    <a:lnL cap="flat" cmpd="sng" w="12700">
                      <a:solidFill>
                        <a:srgbClr val="2A78AA"/>
                      </a:solidFill>
                      <a:prstDash val="solid"/>
                      <a:round/>
                      <a:headEnd len="sm" w="sm" type="none"/>
                      <a:tailEnd len="sm" w="sm" type="none"/>
                    </a:lnL>
                    <a:lnR cap="flat" cmpd="sng" w="12700">
                      <a:solidFill>
                        <a:srgbClr val="2A78AA"/>
                      </a:solidFill>
                      <a:prstDash val="solid"/>
                      <a:round/>
                      <a:headEnd len="sm" w="sm" type="none"/>
                      <a:tailEnd len="sm" w="sm" type="none"/>
                    </a:lnR>
                    <a:lnT cap="flat" cmpd="sng" w="12700">
                      <a:solidFill>
                        <a:srgbClr val="2A78AA"/>
                      </a:solidFill>
                      <a:prstDash val="solid"/>
                      <a:round/>
                      <a:headEnd len="sm" w="sm" type="none"/>
                      <a:tailEnd len="sm" w="sm" type="none"/>
                    </a:lnT>
                    <a:lnB cap="flat" cmpd="sng" w="12700">
                      <a:solidFill>
                        <a:srgbClr val="2A78AA"/>
                      </a:solidFill>
                      <a:prstDash val="solid"/>
                      <a:round/>
                      <a:headEnd len="sm" w="sm" type="none"/>
                      <a:tailEnd len="sm" w="sm" type="none"/>
                    </a:lnB>
                    <a:solidFill>
                      <a:srgbClr val="FFFFFF"/>
                    </a:solidFill>
                  </a:tcPr>
                </a:tc>
              </a:tr>
              <a:tr h="803925">
                <a:tc>
                  <a:txBody>
                    <a:bodyPr/>
                    <a:lstStyle/>
                    <a:p>
                      <a:pPr indent="0" lvl="0" marL="0" marR="0" rtl="0" algn="l">
                        <a:spcBef>
                          <a:spcPts val="0"/>
                        </a:spcBef>
                        <a:spcAft>
                          <a:spcPts val="0"/>
                        </a:spcAft>
                        <a:buNone/>
                      </a:pPr>
                      <a:r>
                        <a:rPr lang="en-US" sz="1200">
                          <a:solidFill>
                            <a:srgbClr val="000000"/>
                          </a:solidFill>
                          <a:highlight>
                            <a:srgbClr val="FFFFFF"/>
                          </a:highlight>
                          <a:latin typeface="Arial"/>
                          <a:ea typeface="Arial"/>
                          <a:cs typeface="Arial"/>
                          <a:sym typeface="Arial"/>
                        </a:rPr>
                        <a:t>SUS - IFS Historique</a:t>
                      </a:r>
                      <a:endParaRPr sz="1400">
                        <a:highlight>
                          <a:srgbClr val="FFFFFF"/>
                        </a:highlight>
                        <a:latin typeface="Calibri"/>
                        <a:ea typeface="Calibri"/>
                        <a:cs typeface="Calibri"/>
                        <a:sym typeface="Calibri"/>
                      </a:endParaRPr>
                    </a:p>
                  </a:txBody>
                  <a:tcPr marT="0" marB="0" marR="44450" marL="44450" anchor="ctr">
                    <a:lnL cap="flat" cmpd="sng" w="12700">
                      <a:solidFill>
                        <a:srgbClr val="2A78AA"/>
                      </a:solidFill>
                      <a:prstDash val="solid"/>
                      <a:round/>
                      <a:headEnd len="sm" w="sm" type="none"/>
                      <a:tailEnd len="sm" w="sm" type="none"/>
                    </a:lnL>
                    <a:lnR cap="flat" cmpd="sng" w="12700">
                      <a:solidFill>
                        <a:srgbClr val="2A78AA"/>
                      </a:solidFill>
                      <a:prstDash val="solid"/>
                      <a:round/>
                      <a:headEnd len="sm" w="sm" type="none"/>
                      <a:tailEnd len="sm" w="sm" type="none"/>
                    </a:lnR>
                    <a:lnT cap="flat" cmpd="sng" w="12700">
                      <a:solidFill>
                        <a:srgbClr val="2A78AA"/>
                      </a:solidFill>
                      <a:prstDash val="solid"/>
                      <a:round/>
                      <a:headEnd len="sm" w="sm" type="none"/>
                      <a:tailEnd len="sm" w="sm" type="none"/>
                    </a:lnT>
                    <a:lnB cap="flat" cmpd="sng" w="12700">
                      <a:solidFill>
                        <a:srgbClr val="2A78AA"/>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lang="en-US" sz="1200">
                          <a:solidFill>
                            <a:srgbClr val="000000"/>
                          </a:solidFill>
                          <a:highlight>
                            <a:srgbClr val="FFFFFF"/>
                          </a:highlight>
                          <a:latin typeface="Arial"/>
                          <a:ea typeface="Arial"/>
                          <a:cs typeface="Arial"/>
                          <a:sym typeface="Arial"/>
                        </a:rPr>
                        <a:t>5.2</a:t>
                      </a:r>
                      <a:endParaRPr sz="1400">
                        <a:highlight>
                          <a:srgbClr val="FFFFFF"/>
                        </a:highlight>
                        <a:latin typeface="Calibri"/>
                        <a:ea typeface="Calibri"/>
                        <a:cs typeface="Calibri"/>
                        <a:sym typeface="Calibri"/>
                      </a:endParaRPr>
                    </a:p>
                  </a:txBody>
                  <a:tcPr marT="0" marB="0" marR="44450" marL="44450" anchor="ctr">
                    <a:lnL cap="flat" cmpd="sng" w="12700">
                      <a:solidFill>
                        <a:srgbClr val="2A78AA"/>
                      </a:solidFill>
                      <a:prstDash val="solid"/>
                      <a:round/>
                      <a:headEnd len="sm" w="sm" type="none"/>
                      <a:tailEnd len="sm" w="sm" type="none"/>
                    </a:lnL>
                    <a:lnR cap="flat" cmpd="sng" w="12700">
                      <a:solidFill>
                        <a:srgbClr val="2A78AA"/>
                      </a:solidFill>
                      <a:prstDash val="solid"/>
                      <a:round/>
                      <a:headEnd len="sm" w="sm" type="none"/>
                      <a:tailEnd len="sm" w="sm" type="none"/>
                    </a:lnR>
                    <a:lnT cap="flat" cmpd="sng" w="12700">
                      <a:solidFill>
                        <a:srgbClr val="2A78AA"/>
                      </a:solidFill>
                      <a:prstDash val="solid"/>
                      <a:round/>
                      <a:headEnd len="sm" w="sm" type="none"/>
                      <a:tailEnd len="sm" w="sm" type="none"/>
                    </a:lnT>
                    <a:lnB cap="flat" cmpd="sng" w="12700">
                      <a:solidFill>
                        <a:srgbClr val="2A78AA"/>
                      </a:solidFill>
                      <a:prstDash val="solid"/>
                      <a:round/>
                      <a:headEnd len="sm" w="sm" type="none"/>
                      <a:tailEnd len="sm" w="sm" type="none"/>
                    </a:lnB>
                    <a:solidFill>
                      <a:srgbClr val="FFFFFF"/>
                    </a:solidFill>
                  </a:tcPr>
                </a:tc>
                <a:tc>
                  <a:txBody>
                    <a:bodyPr/>
                    <a:lstStyle/>
                    <a:p>
                      <a:pPr indent="0" lvl="0" marL="0" marR="0" rtl="0" algn="l">
                        <a:spcBef>
                          <a:spcPts val="0"/>
                        </a:spcBef>
                        <a:spcAft>
                          <a:spcPts val="0"/>
                        </a:spcAft>
                        <a:buNone/>
                      </a:pPr>
                      <a:r>
                        <a:rPr lang="en-US" sz="1200">
                          <a:solidFill>
                            <a:srgbClr val="000000"/>
                          </a:solidFill>
                          <a:highlight>
                            <a:srgbClr val="FFFFFF"/>
                          </a:highlight>
                          <a:latin typeface="Arial"/>
                          <a:ea typeface="Arial"/>
                          <a:cs typeface="Arial"/>
                          <a:sym typeface="Arial"/>
                        </a:rPr>
                        <a:t>Flux spécifique mis en œuvre à partir du "Flux par défaut" pour adapter l'estimation de la date de stockage :</a:t>
                      </a:r>
                      <a:br>
                        <a:rPr lang="en-US" sz="1200">
                          <a:solidFill>
                            <a:srgbClr val="000000"/>
                          </a:solidFill>
                          <a:highlight>
                            <a:srgbClr val="FFFFFF"/>
                          </a:highlight>
                          <a:latin typeface="Arial"/>
                          <a:ea typeface="Arial"/>
                          <a:cs typeface="Arial"/>
                          <a:sym typeface="Arial"/>
                        </a:rPr>
                      </a:br>
                      <a:r>
                        <a:rPr lang="en-US" sz="1200">
                          <a:solidFill>
                            <a:srgbClr val="000000"/>
                          </a:solidFill>
                          <a:highlight>
                            <a:srgbClr val="FFFFFF"/>
                          </a:highlight>
                          <a:latin typeface="Arial"/>
                          <a:ea typeface="Arial"/>
                          <a:cs typeface="Arial"/>
                          <a:sym typeface="Arial"/>
                        </a:rPr>
                        <a:t>* La date est la date d'exécution</a:t>
                      </a:r>
                      <a:br>
                        <a:rPr lang="en-US" sz="1200">
                          <a:solidFill>
                            <a:srgbClr val="000000"/>
                          </a:solidFill>
                          <a:highlight>
                            <a:srgbClr val="FFFFFF"/>
                          </a:highlight>
                          <a:latin typeface="Arial"/>
                          <a:ea typeface="Arial"/>
                          <a:cs typeface="Arial"/>
                          <a:sym typeface="Arial"/>
                        </a:rPr>
                      </a:br>
                      <a:r>
                        <a:rPr lang="en-US" sz="1200">
                          <a:solidFill>
                            <a:srgbClr val="000000"/>
                          </a:solidFill>
                          <a:highlight>
                            <a:srgbClr val="FFFFFF"/>
                          </a:highlight>
                          <a:latin typeface="Arial"/>
                          <a:ea typeface="Arial"/>
                          <a:cs typeface="Arial"/>
                          <a:sym typeface="Arial"/>
                        </a:rPr>
                        <a:t>* Le format de la date est {AAA}/{MM}/{DD}/run{HH}</a:t>
                      </a:r>
                      <a:endParaRPr sz="1400">
                        <a:highlight>
                          <a:srgbClr val="FFFFFF"/>
                        </a:highlight>
                        <a:latin typeface="Calibri"/>
                        <a:ea typeface="Calibri"/>
                        <a:cs typeface="Calibri"/>
                        <a:sym typeface="Calibri"/>
                      </a:endParaRPr>
                    </a:p>
                  </a:txBody>
                  <a:tcPr marT="0" marB="0" marR="44450" marL="44450" anchor="ctr">
                    <a:lnL cap="flat" cmpd="sng" w="12700">
                      <a:solidFill>
                        <a:srgbClr val="2A78AA"/>
                      </a:solidFill>
                      <a:prstDash val="solid"/>
                      <a:round/>
                      <a:headEnd len="sm" w="sm" type="none"/>
                      <a:tailEnd len="sm" w="sm" type="none"/>
                    </a:lnL>
                    <a:lnR cap="flat" cmpd="sng" w="12700">
                      <a:solidFill>
                        <a:srgbClr val="2A78AA"/>
                      </a:solidFill>
                      <a:prstDash val="solid"/>
                      <a:round/>
                      <a:headEnd len="sm" w="sm" type="none"/>
                      <a:tailEnd len="sm" w="sm" type="none"/>
                    </a:lnR>
                    <a:lnT cap="flat" cmpd="sng" w="12700">
                      <a:solidFill>
                        <a:srgbClr val="2A78AA"/>
                      </a:solidFill>
                      <a:prstDash val="solid"/>
                      <a:round/>
                      <a:headEnd len="sm" w="sm" type="none"/>
                      <a:tailEnd len="sm" w="sm" type="none"/>
                    </a:lnT>
                    <a:lnB cap="flat" cmpd="sng" w="12700">
                      <a:solidFill>
                        <a:srgbClr val="2A78AA"/>
                      </a:solidFill>
                      <a:prstDash val="solid"/>
                      <a:round/>
                      <a:headEnd len="sm" w="sm" type="none"/>
                      <a:tailEnd len="sm" w="sm" type="none"/>
                    </a:lnB>
                    <a:solidFill>
                      <a:srgbClr val="FFFFFF"/>
                    </a:solidFill>
                  </a:tcPr>
                </a:tc>
              </a:tr>
              <a:tr h="261000">
                <a:tc>
                  <a:txBody>
                    <a:bodyPr/>
                    <a:lstStyle/>
                    <a:p>
                      <a:pPr indent="0" lvl="0" marL="0" marR="0" rtl="0" algn="l">
                        <a:spcBef>
                          <a:spcPts val="0"/>
                        </a:spcBef>
                        <a:spcAft>
                          <a:spcPts val="0"/>
                        </a:spcAft>
                        <a:buNone/>
                      </a:pPr>
                      <a:r>
                        <a:rPr lang="en-US" sz="1200">
                          <a:solidFill>
                            <a:srgbClr val="000000"/>
                          </a:solidFill>
                          <a:highlight>
                            <a:srgbClr val="FFFFFF"/>
                          </a:highlight>
                          <a:latin typeface="Arial"/>
                          <a:ea typeface="Arial"/>
                          <a:cs typeface="Arial"/>
                          <a:sym typeface="Arial"/>
                        </a:rPr>
                        <a:t>Dossier de l'OMM</a:t>
                      </a:r>
                      <a:endParaRPr sz="1400">
                        <a:highlight>
                          <a:srgbClr val="FFFFFF"/>
                        </a:highlight>
                        <a:latin typeface="Calibri"/>
                        <a:ea typeface="Calibri"/>
                        <a:cs typeface="Calibri"/>
                        <a:sym typeface="Calibri"/>
                      </a:endParaRPr>
                    </a:p>
                  </a:txBody>
                  <a:tcPr marT="0" marB="0" marR="44450" marL="44450" anchor="ctr">
                    <a:lnL cap="flat" cmpd="sng" w="12700">
                      <a:solidFill>
                        <a:srgbClr val="2A78AA"/>
                      </a:solidFill>
                      <a:prstDash val="solid"/>
                      <a:round/>
                      <a:headEnd len="sm" w="sm" type="none"/>
                      <a:tailEnd len="sm" w="sm" type="none"/>
                    </a:lnL>
                    <a:lnR cap="flat" cmpd="sng" w="12700">
                      <a:solidFill>
                        <a:srgbClr val="2A78AA"/>
                      </a:solidFill>
                      <a:prstDash val="solid"/>
                      <a:round/>
                      <a:headEnd len="sm" w="sm" type="none"/>
                      <a:tailEnd len="sm" w="sm" type="none"/>
                    </a:lnR>
                    <a:lnT cap="flat" cmpd="sng" w="12700">
                      <a:solidFill>
                        <a:srgbClr val="2A78AA"/>
                      </a:solidFill>
                      <a:prstDash val="solid"/>
                      <a:round/>
                      <a:headEnd len="sm" w="sm" type="none"/>
                      <a:tailEnd len="sm" w="sm" type="none"/>
                    </a:lnT>
                    <a:lnB cap="flat" cmpd="sng" w="12700">
                      <a:solidFill>
                        <a:srgbClr val="2A78AA"/>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lang="en-US" sz="1200">
                          <a:solidFill>
                            <a:srgbClr val="000000"/>
                          </a:solidFill>
                          <a:highlight>
                            <a:srgbClr val="FFFFFF"/>
                          </a:highlight>
                          <a:latin typeface="Arial"/>
                          <a:ea typeface="Arial"/>
                          <a:cs typeface="Arial"/>
                          <a:sym typeface="Arial"/>
                        </a:rPr>
                        <a:t>5.2</a:t>
                      </a:r>
                      <a:endParaRPr sz="1400">
                        <a:highlight>
                          <a:srgbClr val="FFFFFF"/>
                        </a:highlight>
                        <a:latin typeface="Calibri"/>
                        <a:ea typeface="Calibri"/>
                        <a:cs typeface="Calibri"/>
                        <a:sym typeface="Calibri"/>
                      </a:endParaRPr>
                    </a:p>
                  </a:txBody>
                  <a:tcPr marT="0" marB="0" marR="44450" marL="44450" anchor="ctr">
                    <a:lnL cap="flat" cmpd="sng" w="12700">
                      <a:solidFill>
                        <a:srgbClr val="2A78AA"/>
                      </a:solidFill>
                      <a:prstDash val="solid"/>
                      <a:round/>
                      <a:headEnd len="sm" w="sm" type="none"/>
                      <a:tailEnd len="sm" w="sm" type="none"/>
                    </a:lnL>
                    <a:lnR cap="flat" cmpd="sng" w="12700">
                      <a:solidFill>
                        <a:srgbClr val="2A78AA"/>
                      </a:solidFill>
                      <a:prstDash val="solid"/>
                      <a:round/>
                      <a:headEnd len="sm" w="sm" type="none"/>
                      <a:tailEnd len="sm" w="sm" type="none"/>
                    </a:lnR>
                    <a:lnT cap="flat" cmpd="sng" w="12700">
                      <a:solidFill>
                        <a:srgbClr val="2A78AA"/>
                      </a:solidFill>
                      <a:prstDash val="solid"/>
                      <a:round/>
                      <a:headEnd len="sm" w="sm" type="none"/>
                      <a:tailEnd len="sm" w="sm" type="none"/>
                    </a:lnT>
                    <a:lnB cap="flat" cmpd="sng" w="12700">
                      <a:solidFill>
                        <a:srgbClr val="2A78AA"/>
                      </a:solidFill>
                      <a:prstDash val="solid"/>
                      <a:round/>
                      <a:headEnd len="sm" w="sm" type="none"/>
                      <a:tailEnd len="sm" w="sm" type="none"/>
                    </a:lnB>
                    <a:solidFill>
                      <a:srgbClr val="FFFFFF"/>
                    </a:solidFill>
                  </a:tcPr>
                </a:tc>
                <a:tc>
                  <a:txBody>
                    <a:bodyPr/>
                    <a:lstStyle/>
                    <a:p>
                      <a:pPr indent="0" lvl="0" marL="0" marR="0" rtl="0" algn="l">
                        <a:spcBef>
                          <a:spcPts val="0"/>
                        </a:spcBef>
                        <a:spcAft>
                          <a:spcPts val="0"/>
                        </a:spcAft>
                        <a:buNone/>
                      </a:pPr>
                      <a:r>
                        <a:rPr lang="en-US" sz="1200">
                          <a:solidFill>
                            <a:srgbClr val="000000"/>
                          </a:solidFill>
                          <a:highlight>
                            <a:srgbClr val="FFFFFF"/>
                          </a:highlight>
                          <a:latin typeface="Arial"/>
                          <a:ea typeface="Arial"/>
                          <a:cs typeface="Arial"/>
                          <a:sym typeface="Arial"/>
                        </a:rPr>
                        <a:t>Flux dédié aux fichiers de l'OMM (avec l'en-tête de l'OMM).</a:t>
                      </a:r>
                      <a:endParaRPr sz="1400">
                        <a:highlight>
                          <a:srgbClr val="FFFFFF"/>
                        </a:highlight>
                        <a:latin typeface="Calibri"/>
                        <a:ea typeface="Calibri"/>
                        <a:cs typeface="Calibri"/>
                        <a:sym typeface="Calibri"/>
                      </a:endParaRPr>
                    </a:p>
                  </a:txBody>
                  <a:tcPr marT="0" marB="0" marR="44450" marL="44450" anchor="ctr">
                    <a:lnL cap="flat" cmpd="sng" w="12700">
                      <a:solidFill>
                        <a:srgbClr val="2A78AA"/>
                      </a:solidFill>
                      <a:prstDash val="solid"/>
                      <a:round/>
                      <a:headEnd len="sm" w="sm" type="none"/>
                      <a:tailEnd len="sm" w="sm" type="none"/>
                    </a:lnL>
                    <a:lnR cap="flat" cmpd="sng" w="12700">
                      <a:solidFill>
                        <a:srgbClr val="2A78AA"/>
                      </a:solidFill>
                      <a:prstDash val="solid"/>
                      <a:round/>
                      <a:headEnd len="sm" w="sm" type="none"/>
                      <a:tailEnd len="sm" w="sm" type="none"/>
                    </a:lnR>
                    <a:lnT cap="flat" cmpd="sng" w="12700">
                      <a:solidFill>
                        <a:srgbClr val="2A78AA"/>
                      </a:solidFill>
                      <a:prstDash val="solid"/>
                      <a:round/>
                      <a:headEnd len="sm" w="sm" type="none"/>
                      <a:tailEnd len="sm" w="sm" type="none"/>
                    </a:lnT>
                    <a:lnB cap="flat" cmpd="sng" w="12700">
                      <a:solidFill>
                        <a:srgbClr val="2A78AA"/>
                      </a:solidFill>
                      <a:prstDash val="solid"/>
                      <a:round/>
                      <a:headEnd len="sm" w="sm" type="none"/>
                      <a:tailEnd len="sm" w="sm" type="none"/>
                    </a:lnB>
                    <a:solidFill>
                      <a:srgbClr val="FFFFFF"/>
                    </a:solidFill>
                  </a:tcPr>
                </a:tc>
              </a:tr>
              <a:tr h="375850">
                <a:tc>
                  <a:txBody>
                    <a:bodyPr/>
                    <a:lstStyle/>
                    <a:p>
                      <a:pPr indent="0" lvl="0" marL="0" marR="0" rtl="0" algn="l">
                        <a:spcBef>
                          <a:spcPts val="0"/>
                        </a:spcBef>
                        <a:spcAft>
                          <a:spcPts val="0"/>
                        </a:spcAft>
                        <a:buNone/>
                      </a:pPr>
                      <a:r>
                        <a:rPr lang="en-US" sz="1200">
                          <a:solidFill>
                            <a:srgbClr val="000000"/>
                          </a:solidFill>
                          <a:highlight>
                            <a:srgbClr val="FFFFFF"/>
                          </a:highlight>
                          <a:latin typeface="Arial"/>
                          <a:ea typeface="Arial"/>
                          <a:cs typeface="Arial"/>
                          <a:sym typeface="Arial"/>
                        </a:rPr>
                        <a:t>Date de l'en-tête de l'OMM</a:t>
                      </a:r>
                      <a:endParaRPr sz="1400">
                        <a:highlight>
                          <a:srgbClr val="FFFFFF"/>
                        </a:highlight>
                        <a:latin typeface="Calibri"/>
                        <a:ea typeface="Calibri"/>
                        <a:cs typeface="Calibri"/>
                        <a:sym typeface="Calibri"/>
                      </a:endParaRPr>
                    </a:p>
                  </a:txBody>
                  <a:tcPr marT="0" marB="0" marR="44450" marL="44450" anchor="ctr">
                    <a:lnL cap="flat" cmpd="sng" w="12700">
                      <a:solidFill>
                        <a:srgbClr val="2A78AA"/>
                      </a:solidFill>
                      <a:prstDash val="solid"/>
                      <a:round/>
                      <a:headEnd len="sm" w="sm" type="none"/>
                      <a:tailEnd len="sm" w="sm" type="none"/>
                    </a:lnL>
                    <a:lnR cap="flat" cmpd="sng" w="12700">
                      <a:solidFill>
                        <a:srgbClr val="2A78AA"/>
                      </a:solidFill>
                      <a:prstDash val="solid"/>
                      <a:round/>
                      <a:headEnd len="sm" w="sm" type="none"/>
                      <a:tailEnd len="sm" w="sm" type="none"/>
                    </a:lnR>
                    <a:lnT cap="flat" cmpd="sng" w="12700">
                      <a:solidFill>
                        <a:srgbClr val="2A78AA"/>
                      </a:solidFill>
                      <a:prstDash val="solid"/>
                      <a:round/>
                      <a:headEnd len="sm" w="sm" type="none"/>
                      <a:tailEnd len="sm" w="sm" type="none"/>
                    </a:lnT>
                    <a:lnB cap="flat" cmpd="sng" w="12700">
                      <a:solidFill>
                        <a:srgbClr val="2A78AA"/>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lang="en-US" sz="1200">
                          <a:solidFill>
                            <a:srgbClr val="000000"/>
                          </a:solidFill>
                          <a:highlight>
                            <a:srgbClr val="FFFFFF"/>
                          </a:highlight>
                          <a:latin typeface="Arial"/>
                          <a:ea typeface="Arial"/>
                          <a:cs typeface="Arial"/>
                          <a:sym typeface="Arial"/>
                        </a:rPr>
                        <a:t>5.4.3</a:t>
                      </a:r>
                      <a:endParaRPr sz="1400">
                        <a:highlight>
                          <a:srgbClr val="FFFFFF"/>
                        </a:highlight>
                        <a:latin typeface="Calibri"/>
                        <a:ea typeface="Calibri"/>
                        <a:cs typeface="Calibri"/>
                        <a:sym typeface="Calibri"/>
                      </a:endParaRPr>
                    </a:p>
                  </a:txBody>
                  <a:tcPr marT="0" marB="0" marR="44450" marL="44450" anchor="ctr">
                    <a:lnL cap="flat" cmpd="sng" w="12700">
                      <a:solidFill>
                        <a:srgbClr val="2A78AA"/>
                      </a:solidFill>
                      <a:prstDash val="solid"/>
                      <a:round/>
                      <a:headEnd len="sm" w="sm" type="none"/>
                      <a:tailEnd len="sm" w="sm" type="none"/>
                    </a:lnL>
                    <a:lnR cap="flat" cmpd="sng" w="12700">
                      <a:solidFill>
                        <a:srgbClr val="2A78AA"/>
                      </a:solidFill>
                      <a:prstDash val="solid"/>
                      <a:round/>
                      <a:headEnd len="sm" w="sm" type="none"/>
                      <a:tailEnd len="sm" w="sm" type="none"/>
                    </a:lnR>
                    <a:lnT cap="flat" cmpd="sng" w="12700">
                      <a:solidFill>
                        <a:srgbClr val="2A78AA"/>
                      </a:solidFill>
                      <a:prstDash val="solid"/>
                      <a:round/>
                      <a:headEnd len="sm" w="sm" type="none"/>
                      <a:tailEnd len="sm" w="sm" type="none"/>
                    </a:lnT>
                    <a:lnB cap="flat" cmpd="sng" w="12700">
                      <a:solidFill>
                        <a:srgbClr val="2A78AA"/>
                      </a:solidFill>
                      <a:prstDash val="solid"/>
                      <a:round/>
                      <a:headEnd len="sm" w="sm" type="none"/>
                      <a:tailEnd len="sm" w="sm" type="none"/>
                    </a:lnB>
                    <a:solidFill>
                      <a:srgbClr val="FFFFFF"/>
                    </a:solidFill>
                  </a:tcPr>
                </a:tc>
                <a:tc>
                  <a:txBody>
                    <a:bodyPr/>
                    <a:lstStyle/>
                    <a:p>
                      <a:pPr indent="0" lvl="0" marL="0" marR="0" rtl="0" algn="l">
                        <a:spcBef>
                          <a:spcPts val="0"/>
                        </a:spcBef>
                        <a:spcAft>
                          <a:spcPts val="0"/>
                        </a:spcAft>
                        <a:buNone/>
                      </a:pPr>
                      <a:r>
                        <a:rPr lang="en-US" sz="1200">
                          <a:solidFill>
                            <a:srgbClr val="000000"/>
                          </a:solidFill>
                          <a:highlight>
                            <a:srgbClr val="FFFFFF"/>
                          </a:highlight>
                          <a:latin typeface="Arial"/>
                          <a:ea typeface="Arial"/>
                          <a:cs typeface="Arial"/>
                          <a:sym typeface="Arial"/>
                        </a:rPr>
                        <a:t>Enregistre le fichier en fonction de la date d'en-tête de l'OMM</a:t>
                      </a:r>
                      <a:endParaRPr sz="1400">
                        <a:highlight>
                          <a:srgbClr val="FFFFFF"/>
                        </a:highlight>
                        <a:latin typeface="Calibri"/>
                        <a:ea typeface="Calibri"/>
                        <a:cs typeface="Calibri"/>
                        <a:sym typeface="Calibri"/>
                      </a:endParaRPr>
                    </a:p>
                  </a:txBody>
                  <a:tcPr marT="0" marB="0" marR="44450" marL="44450" anchor="ctr">
                    <a:lnL cap="flat" cmpd="sng" w="12700">
                      <a:solidFill>
                        <a:srgbClr val="2A78AA"/>
                      </a:solidFill>
                      <a:prstDash val="solid"/>
                      <a:round/>
                      <a:headEnd len="sm" w="sm" type="none"/>
                      <a:tailEnd len="sm" w="sm" type="none"/>
                    </a:lnL>
                    <a:lnR cap="flat" cmpd="sng" w="12700">
                      <a:solidFill>
                        <a:srgbClr val="2A78AA"/>
                      </a:solidFill>
                      <a:prstDash val="solid"/>
                      <a:round/>
                      <a:headEnd len="sm" w="sm" type="none"/>
                      <a:tailEnd len="sm" w="sm" type="none"/>
                    </a:lnR>
                    <a:lnT cap="flat" cmpd="sng" w="12700">
                      <a:solidFill>
                        <a:srgbClr val="2A78AA"/>
                      </a:solidFill>
                      <a:prstDash val="solid"/>
                      <a:round/>
                      <a:headEnd len="sm" w="sm" type="none"/>
                      <a:tailEnd len="sm" w="sm" type="none"/>
                    </a:lnT>
                    <a:lnB cap="flat" cmpd="sng" w="12700">
                      <a:solidFill>
                        <a:srgbClr val="2A78AA"/>
                      </a:solidFill>
                      <a:prstDash val="solid"/>
                      <a:round/>
                      <a:headEnd len="sm" w="sm" type="none"/>
                      <a:tailEnd len="sm" w="sm" type="none"/>
                    </a:lnB>
                    <a:solidFill>
                      <a:srgbClr val="FFFFFF"/>
                    </a:solidFill>
                  </a:tcPr>
                </a:tc>
              </a:tr>
            </a:tbl>
          </a:graphicData>
        </a:graphic>
      </p:graphicFrame>
    </p:spTree>
  </p:cSld>
  <p:clrMapOvr>
    <a:masterClrMapping/>
  </p:clrMapOvr>
  <mc:AlternateContent>
    <mc:Choice Requires="p14">
      <p:transition spd="slow" p14:dur="700">
        <p:fade/>
      </p:transition>
    </mc:Choice>
    <mc:Fallback>
      <p:transition spd="slow">
        <p:fade/>
      </p:transition>
    </mc:Fallback>
  </mc:AlternateContent>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1" name="Shape 631"/>
        <p:cNvGrpSpPr/>
        <p:nvPr/>
      </p:nvGrpSpPr>
      <p:grpSpPr>
        <a:xfrm>
          <a:off x="0" y="0"/>
          <a:ext cx="0" cy="0"/>
          <a:chOff x="0" y="0"/>
          <a:chExt cx="0" cy="0"/>
        </a:xfrm>
      </p:grpSpPr>
      <p:sp>
        <p:nvSpPr>
          <p:cNvPr id="632" name="Google Shape;632;p69"/>
          <p:cNvSpPr txBox="1"/>
          <p:nvPr>
            <p:ph type="title"/>
          </p:nvPr>
        </p:nvSpPr>
        <p:spPr>
          <a:xfrm>
            <a:off x="1043608" y="-1"/>
            <a:ext cx="7560840" cy="702000"/>
          </a:xfrm>
          <a:prstGeom prst="rect">
            <a:avLst/>
          </a:prstGeom>
          <a:noFill/>
          <a:ln>
            <a:noFill/>
          </a:ln>
        </p:spPr>
        <p:txBody>
          <a:bodyPr anchorCtr="0" anchor="b" bIns="45700" lIns="0" spcFirstLastPara="1" rIns="0" wrap="square" tIns="45700">
            <a:normAutofit fontScale="90000"/>
          </a:bodyPr>
          <a:lstStyle/>
          <a:p>
            <a:pPr indent="0" lvl="0" marL="0" rtl="0" algn="l">
              <a:lnSpc>
                <a:spcPct val="90000"/>
              </a:lnSpc>
              <a:spcBef>
                <a:spcPts val="0"/>
              </a:spcBef>
              <a:spcAft>
                <a:spcPts val="0"/>
              </a:spcAft>
              <a:buClr>
                <a:srgbClr val="58595B"/>
              </a:buClr>
              <a:buSzPct val="171428"/>
              <a:buFont typeface="Arial"/>
              <a:buNone/>
            </a:pPr>
            <a:r>
              <a:rPr lang="en-US"/>
              <a:t>Catégorie de fichier - </a:t>
            </a:r>
            <a:r>
              <a:rPr lang="en-US">
                <a:solidFill>
                  <a:srgbClr val="2A78AA"/>
                </a:solidFill>
              </a:rPr>
              <a:t>Configuration de la catégorie de fichier</a:t>
            </a:r>
            <a:endParaRPr sz="1400"/>
          </a:p>
        </p:txBody>
      </p:sp>
      <p:sp>
        <p:nvSpPr>
          <p:cNvPr id="633" name="Google Shape;633;p69"/>
          <p:cNvSpPr txBox="1"/>
          <p:nvPr>
            <p:ph idx="1" type="body"/>
          </p:nvPr>
        </p:nvSpPr>
        <p:spPr>
          <a:xfrm>
            <a:off x="539750" y="980728"/>
            <a:ext cx="8352730" cy="5688360"/>
          </a:xfrm>
          <a:prstGeom prst="rect">
            <a:avLst/>
          </a:prstGeom>
          <a:noFill/>
          <a:ln>
            <a:noFill/>
          </a:ln>
        </p:spPr>
        <p:txBody>
          <a:bodyPr anchorCtr="0" anchor="t" bIns="45700" lIns="0" spcFirstLastPara="1" rIns="0" wrap="square" tIns="45700">
            <a:normAutofit/>
          </a:bodyPr>
          <a:lstStyle/>
          <a:p>
            <a:pPr indent="-266700" lvl="0" marL="266700" rtl="0" algn="l">
              <a:lnSpc>
                <a:spcPct val="100000"/>
              </a:lnSpc>
              <a:spcBef>
                <a:spcPts val="0"/>
              </a:spcBef>
              <a:spcAft>
                <a:spcPts val="0"/>
              </a:spcAft>
              <a:buClr>
                <a:srgbClr val="58595B"/>
              </a:buClr>
              <a:buSzPts val="2000"/>
              <a:buFont typeface="Arial"/>
              <a:buChar char="•"/>
            </a:pPr>
            <a:r>
              <a:rPr lang="en-US"/>
              <a:t>Le modèle de </a:t>
            </a:r>
            <a:r>
              <a:rPr lang="en-US">
                <a:solidFill>
                  <a:schemeClr val="accent4"/>
                </a:solidFill>
              </a:rPr>
              <a:t>compilation </a:t>
            </a:r>
            <a:r>
              <a:rPr lang="en-US"/>
              <a:t>: pour les compilations de messages de l'OMM</a:t>
            </a:r>
            <a:endParaRPr/>
          </a:p>
          <a:p>
            <a:pPr indent="-266400" lvl="1" marL="532800" rtl="0" algn="l">
              <a:lnSpc>
                <a:spcPct val="100000"/>
              </a:lnSpc>
              <a:spcBef>
                <a:spcPts val="500"/>
              </a:spcBef>
              <a:spcAft>
                <a:spcPts val="0"/>
              </a:spcAft>
              <a:buClr>
                <a:srgbClr val="2A78AA"/>
              </a:buClr>
              <a:buSzPts val="1800"/>
              <a:buFont typeface="Arial"/>
              <a:buChar char="•"/>
            </a:pPr>
            <a:r>
              <a:rPr lang="en-US"/>
              <a:t>Un seul sous-ensemble "tous", un seul format de stockage "brut".</a:t>
            </a:r>
            <a:endParaRPr/>
          </a:p>
          <a:p>
            <a:pPr indent="-266700" lvl="2" marL="799200" rtl="0" algn="l">
              <a:lnSpc>
                <a:spcPct val="100000"/>
              </a:lnSpc>
              <a:spcBef>
                <a:spcPts val="500"/>
              </a:spcBef>
              <a:spcAft>
                <a:spcPts val="0"/>
              </a:spcAft>
              <a:buClr>
                <a:srgbClr val="58595B"/>
              </a:buClr>
              <a:buSzPts val="1600"/>
              <a:buFont typeface="Arial"/>
              <a:buChar char="•"/>
            </a:pPr>
            <a:r>
              <a:rPr lang="en-US"/>
              <a:t>Pour stocker la compilation elle-même</a:t>
            </a:r>
            <a:endParaRPr/>
          </a:p>
          <a:p>
            <a:pPr indent="-266400" lvl="1" marL="532800" rtl="0" algn="l">
              <a:lnSpc>
                <a:spcPct val="100000"/>
              </a:lnSpc>
              <a:spcBef>
                <a:spcPts val="500"/>
              </a:spcBef>
              <a:spcAft>
                <a:spcPts val="0"/>
              </a:spcAft>
              <a:buClr>
                <a:srgbClr val="2A78AA"/>
              </a:buClr>
              <a:buSzPts val="1800"/>
              <a:buFont typeface="Arial"/>
              <a:buChar char="•"/>
            </a:pPr>
            <a:r>
              <a:rPr lang="en-US"/>
              <a:t>case à cocher "split compilation" pour extraire les messages contenus</a:t>
            </a:r>
            <a:endParaRPr/>
          </a:p>
          <a:p>
            <a:pPr indent="-266400" lvl="1" marL="532800" rtl="0" algn="l">
              <a:lnSpc>
                <a:spcPct val="100000"/>
              </a:lnSpc>
              <a:spcBef>
                <a:spcPts val="500"/>
              </a:spcBef>
              <a:spcAft>
                <a:spcPts val="0"/>
              </a:spcAft>
              <a:buClr>
                <a:srgbClr val="2A78AA"/>
              </a:buClr>
              <a:buSzPts val="1800"/>
              <a:buFont typeface="Arial"/>
              <a:buChar char="•"/>
            </a:pPr>
            <a:r>
              <a:rPr lang="en-US"/>
              <a:t>Mise en œuvre par une </a:t>
            </a:r>
            <a:r>
              <a:rPr lang="en-US">
                <a:solidFill>
                  <a:schemeClr val="accent4"/>
                </a:solidFill>
              </a:rPr>
              <a:t>catégorie de </a:t>
            </a:r>
            <a:r>
              <a:rPr lang="en-US"/>
              <a:t>flux et </a:t>
            </a:r>
            <a:r>
              <a:rPr lang="en-US">
                <a:solidFill>
                  <a:schemeClr val="accent4"/>
                </a:solidFill>
              </a:rPr>
              <a:t>une catégorie de fichier</a:t>
            </a:r>
            <a:endParaRPr/>
          </a:p>
          <a:p>
            <a:pPr indent="-165100" lvl="2" marL="799200" rtl="0" algn="l">
              <a:lnSpc>
                <a:spcPct val="100000"/>
              </a:lnSpc>
              <a:spcBef>
                <a:spcPts val="500"/>
              </a:spcBef>
              <a:spcAft>
                <a:spcPts val="0"/>
              </a:spcAft>
              <a:buClr>
                <a:srgbClr val="58595B"/>
              </a:buClr>
              <a:buSzPts val="1600"/>
              <a:buFont typeface="Arial"/>
              <a:buNone/>
            </a:pPr>
            <a:r>
              <a:t/>
            </a:r>
            <a:endParaRPr/>
          </a:p>
          <a:p>
            <a:pPr indent="-152100" lvl="1" marL="532800" rtl="0" algn="l">
              <a:lnSpc>
                <a:spcPct val="100000"/>
              </a:lnSpc>
              <a:spcBef>
                <a:spcPts val="500"/>
              </a:spcBef>
              <a:spcAft>
                <a:spcPts val="0"/>
              </a:spcAft>
              <a:buClr>
                <a:srgbClr val="2A78AA"/>
              </a:buClr>
              <a:buSzPts val="1800"/>
              <a:buFont typeface="Arial"/>
              <a:buNone/>
            </a:pPr>
            <a:r>
              <a:t/>
            </a:r>
            <a:endParaRPr/>
          </a:p>
          <a:p>
            <a:pPr indent="-152100" lvl="1" marL="532800" rtl="0" algn="l">
              <a:lnSpc>
                <a:spcPct val="100000"/>
              </a:lnSpc>
              <a:spcBef>
                <a:spcPts val="500"/>
              </a:spcBef>
              <a:spcAft>
                <a:spcPts val="0"/>
              </a:spcAft>
              <a:buClr>
                <a:srgbClr val="2A78AA"/>
              </a:buClr>
              <a:buSzPts val="1800"/>
              <a:buFont typeface="Arial"/>
              <a:buNone/>
            </a:pPr>
            <a:r>
              <a:t/>
            </a:r>
            <a:endParaRPr/>
          </a:p>
        </p:txBody>
      </p:sp>
      <p:graphicFrame>
        <p:nvGraphicFramePr>
          <p:cNvPr id="634" name="Google Shape;634;p69"/>
          <p:cNvGraphicFramePr/>
          <p:nvPr/>
        </p:nvGraphicFramePr>
        <p:xfrm>
          <a:off x="395536" y="2996952"/>
          <a:ext cx="3000000" cy="3000000"/>
        </p:xfrm>
        <a:graphic>
          <a:graphicData uri="http://schemas.openxmlformats.org/drawingml/2006/table">
            <a:tbl>
              <a:tblPr>
                <a:noFill/>
                <a:tableStyleId>{810B26D4-9B91-4FAE-876E-D741D86CFBB2}</a:tableStyleId>
              </a:tblPr>
              <a:tblGrid>
                <a:gridCol w="1764375"/>
                <a:gridCol w="821775"/>
                <a:gridCol w="5910800"/>
              </a:tblGrid>
              <a:tr h="648075">
                <a:tc>
                  <a:txBody>
                    <a:bodyPr/>
                    <a:lstStyle/>
                    <a:p>
                      <a:pPr indent="0" lvl="0" marL="0" marR="0" rtl="0" algn="ctr">
                        <a:spcBef>
                          <a:spcPts val="0"/>
                        </a:spcBef>
                        <a:spcAft>
                          <a:spcPts val="0"/>
                        </a:spcAft>
                        <a:buNone/>
                      </a:pPr>
                      <a:r>
                        <a:rPr b="1" lang="en-US" sz="1200">
                          <a:solidFill>
                            <a:srgbClr val="2A78AA"/>
                          </a:solidFill>
                          <a:highlight>
                            <a:srgbClr val="ECE8E1"/>
                          </a:highlight>
                          <a:latin typeface="Arial"/>
                          <a:ea typeface="Arial"/>
                          <a:cs typeface="Arial"/>
                          <a:sym typeface="Arial"/>
                        </a:rPr>
                        <a:t>Débit </a:t>
                      </a:r>
                      <a:endParaRPr/>
                    </a:p>
                    <a:p>
                      <a:pPr indent="0" lvl="0" marL="0" marR="0" rtl="0" algn="ctr">
                        <a:spcBef>
                          <a:spcPts val="0"/>
                        </a:spcBef>
                        <a:spcAft>
                          <a:spcPts val="0"/>
                        </a:spcAft>
                        <a:buNone/>
                      </a:pPr>
                      <a:r>
                        <a:rPr b="1" lang="en-US" sz="1200">
                          <a:solidFill>
                            <a:srgbClr val="2A78AA"/>
                          </a:solidFill>
                          <a:highlight>
                            <a:srgbClr val="ECE8E1"/>
                          </a:highlight>
                          <a:latin typeface="Arial"/>
                          <a:ea typeface="Arial"/>
                          <a:cs typeface="Arial"/>
                          <a:sym typeface="Arial"/>
                        </a:rPr>
                        <a:t>Nom</a:t>
                      </a:r>
                      <a:endParaRPr sz="1200">
                        <a:highlight>
                          <a:srgbClr val="ECE8E1"/>
                        </a:highlight>
                        <a:latin typeface="Calibri"/>
                        <a:ea typeface="Calibri"/>
                        <a:cs typeface="Calibri"/>
                        <a:sym typeface="Calibri"/>
                      </a:endParaRPr>
                    </a:p>
                  </a:txBody>
                  <a:tcPr marT="0" marB="0" marR="44450" marL="44450" anchor="ctr">
                    <a:lnL cap="flat" cmpd="sng" w="12700">
                      <a:solidFill>
                        <a:srgbClr val="5B9BD5"/>
                      </a:solidFill>
                      <a:prstDash val="solid"/>
                      <a:round/>
                      <a:headEnd len="sm" w="sm" type="none"/>
                      <a:tailEnd len="sm" w="sm" type="none"/>
                    </a:lnL>
                    <a:lnR cap="flat" cmpd="sng" w="12700">
                      <a:solidFill>
                        <a:srgbClr val="5B9BD5"/>
                      </a:solidFill>
                      <a:prstDash val="solid"/>
                      <a:round/>
                      <a:headEnd len="sm" w="sm" type="none"/>
                      <a:tailEnd len="sm" w="sm" type="none"/>
                    </a:lnR>
                    <a:lnT cap="flat" cmpd="sng" w="12700">
                      <a:solidFill>
                        <a:srgbClr val="5B9BD5"/>
                      </a:solidFill>
                      <a:prstDash val="solid"/>
                      <a:round/>
                      <a:headEnd len="sm" w="sm" type="none"/>
                      <a:tailEnd len="sm" w="sm" type="none"/>
                    </a:lnT>
                    <a:lnB cap="flat" cmpd="sng" w="12700">
                      <a:solidFill>
                        <a:srgbClr val="2A78AA"/>
                      </a:solidFill>
                      <a:prstDash val="solid"/>
                      <a:round/>
                      <a:headEnd len="sm" w="sm" type="none"/>
                      <a:tailEnd len="sm" w="sm" type="none"/>
                    </a:lnB>
                    <a:solidFill>
                      <a:srgbClr val="ECE8E1"/>
                    </a:solidFill>
                  </a:tcPr>
                </a:tc>
                <a:tc>
                  <a:txBody>
                    <a:bodyPr/>
                    <a:lstStyle/>
                    <a:p>
                      <a:pPr indent="0" lvl="0" marL="0" marR="0" rtl="0" algn="ctr">
                        <a:spcBef>
                          <a:spcPts val="0"/>
                        </a:spcBef>
                        <a:spcAft>
                          <a:spcPts val="0"/>
                        </a:spcAft>
                        <a:buNone/>
                      </a:pPr>
                      <a:r>
                        <a:rPr b="1" lang="en-US" sz="1200">
                          <a:solidFill>
                            <a:srgbClr val="2A78AA"/>
                          </a:solidFill>
                          <a:highlight>
                            <a:srgbClr val="ECE8E1"/>
                          </a:highlight>
                          <a:latin typeface="Arial"/>
                          <a:ea typeface="Arial"/>
                          <a:cs typeface="Arial"/>
                          <a:sym typeface="Arial"/>
                        </a:rPr>
                        <a:t>CIPS-DS </a:t>
                      </a:r>
                      <a:br>
                        <a:rPr b="1" lang="en-US" sz="1200">
                          <a:solidFill>
                            <a:srgbClr val="2A78AA"/>
                          </a:solidFill>
                          <a:highlight>
                            <a:srgbClr val="ECE8E1"/>
                          </a:highlight>
                          <a:latin typeface="Arial"/>
                          <a:ea typeface="Arial"/>
                          <a:cs typeface="Arial"/>
                          <a:sym typeface="Arial"/>
                        </a:rPr>
                      </a:br>
                      <a:r>
                        <a:rPr b="1" lang="en-US" sz="1200">
                          <a:solidFill>
                            <a:srgbClr val="2A78AA"/>
                          </a:solidFill>
                          <a:highlight>
                            <a:srgbClr val="ECE8E1"/>
                          </a:highlight>
                          <a:latin typeface="Arial"/>
                          <a:ea typeface="Arial"/>
                          <a:cs typeface="Arial"/>
                          <a:sym typeface="Arial"/>
                        </a:rPr>
                        <a:t>version</a:t>
                      </a:r>
                      <a:endParaRPr sz="1200">
                        <a:highlight>
                          <a:srgbClr val="ECE8E1"/>
                        </a:highlight>
                        <a:latin typeface="Calibri"/>
                        <a:ea typeface="Calibri"/>
                        <a:cs typeface="Calibri"/>
                        <a:sym typeface="Calibri"/>
                      </a:endParaRPr>
                    </a:p>
                  </a:txBody>
                  <a:tcPr marT="0" marB="0" marR="44450" marL="44450" anchor="ctr">
                    <a:lnL cap="flat" cmpd="sng" w="12700">
                      <a:solidFill>
                        <a:srgbClr val="5B9BD5"/>
                      </a:solidFill>
                      <a:prstDash val="solid"/>
                      <a:round/>
                      <a:headEnd len="sm" w="sm" type="none"/>
                      <a:tailEnd len="sm" w="sm" type="none"/>
                    </a:lnL>
                    <a:lnR cap="flat" cmpd="sng" w="12700">
                      <a:solidFill>
                        <a:srgbClr val="5B9BD5"/>
                      </a:solidFill>
                      <a:prstDash val="solid"/>
                      <a:round/>
                      <a:headEnd len="sm" w="sm" type="none"/>
                      <a:tailEnd len="sm" w="sm" type="none"/>
                    </a:lnR>
                    <a:lnT cap="flat" cmpd="sng" w="12700">
                      <a:solidFill>
                        <a:srgbClr val="5B9BD5"/>
                      </a:solidFill>
                      <a:prstDash val="solid"/>
                      <a:round/>
                      <a:headEnd len="sm" w="sm" type="none"/>
                      <a:tailEnd len="sm" w="sm" type="none"/>
                    </a:lnT>
                    <a:lnB cap="flat" cmpd="sng" w="12700">
                      <a:solidFill>
                        <a:srgbClr val="2A78AA"/>
                      </a:solidFill>
                      <a:prstDash val="solid"/>
                      <a:round/>
                      <a:headEnd len="sm" w="sm" type="none"/>
                      <a:tailEnd len="sm" w="sm" type="none"/>
                    </a:lnB>
                    <a:solidFill>
                      <a:srgbClr val="ECE8E1"/>
                    </a:solidFill>
                  </a:tcPr>
                </a:tc>
                <a:tc>
                  <a:txBody>
                    <a:bodyPr/>
                    <a:lstStyle/>
                    <a:p>
                      <a:pPr indent="0" lvl="0" marL="0" marR="0" rtl="0" algn="ctr">
                        <a:spcBef>
                          <a:spcPts val="0"/>
                        </a:spcBef>
                        <a:spcAft>
                          <a:spcPts val="0"/>
                        </a:spcAft>
                        <a:buNone/>
                      </a:pPr>
                      <a:r>
                        <a:rPr b="1" lang="en-US" sz="1200">
                          <a:solidFill>
                            <a:srgbClr val="2A78AA"/>
                          </a:solidFill>
                          <a:highlight>
                            <a:srgbClr val="ECE8E1"/>
                          </a:highlight>
                          <a:latin typeface="Arial"/>
                          <a:ea typeface="Arial"/>
                          <a:cs typeface="Arial"/>
                          <a:sym typeface="Arial"/>
                        </a:rPr>
                        <a:t>Objectif principal</a:t>
                      </a:r>
                      <a:endParaRPr sz="1200">
                        <a:highlight>
                          <a:srgbClr val="ECE8E1"/>
                        </a:highlight>
                        <a:latin typeface="Calibri"/>
                        <a:ea typeface="Calibri"/>
                        <a:cs typeface="Calibri"/>
                        <a:sym typeface="Calibri"/>
                      </a:endParaRPr>
                    </a:p>
                  </a:txBody>
                  <a:tcPr marT="0" marB="0" marR="44450" marL="44450" anchor="ctr">
                    <a:lnL cap="flat" cmpd="sng" w="12700">
                      <a:solidFill>
                        <a:srgbClr val="5B9BD5"/>
                      </a:solidFill>
                      <a:prstDash val="solid"/>
                      <a:round/>
                      <a:headEnd len="sm" w="sm" type="none"/>
                      <a:tailEnd len="sm" w="sm" type="none"/>
                    </a:lnL>
                    <a:lnR cap="flat" cmpd="sng" w="12700">
                      <a:solidFill>
                        <a:srgbClr val="5B9BD5"/>
                      </a:solidFill>
                      <a:prstDash val="solid"/>
                      <a:round/>
                      <a:headEnd len="sm" w="sm" type="none"/>
                      <a:tailEnd len="sm" w="sm" type="none"/>
                    </a:lnR>
                    <a:lnT cap="flat" cmpd="sng" w="12700">
                      <a:solidFill>
                        <a:srgbClr val="5B9BD5"/>
                      </a:solidFill>
                      <a:prstDash val="solid"/>
                      <a:round/>
                      <a:headEnd len="sm" w="sm" type="none"/>
                      <a:tailEnd len="sm" w="sm" type="none"/>
                    </a:lnT>
                    <a:lnB cap="flat" cmpd="sng" w="12700">
                      <a:solidFill>
                        <a:srgbClr val="2A78AA"/>
                      </a:solidFill>
                      <a:prstDash val="solid"/>
                      <a:round/>
                      <a:headEnd len="sm" w="sm" type="none"/>
                      <a:tailEnd len="sm" w="sm" type="none"/>
                    </a:lnB>
                    <a:solidFill>
                      <a:srgbClr val="ECE8E1"/>
                    </a:solidFill>
                  </a:tcPr>
                </a:tc>
              </a:tr>
              <a:tr h="1056900">
                <a:tc>
                  <a:txBody>
                    <a:bodyPr/>
                    <a:lstStyle/>
                    <a:p>
                      <a:pPr indent="0" lvl="0" marL="0" marR="0" rtl="0" algn="l">
                        <a:spcBef>
                          <a:spcPts val="0"/>
                        </a:spcBef>
                        <a:spcAft>
                          <a:spcPts val="0"/>
                        </a:spcAft>
                        <a:buNone/>
                      </a:pPr>
                      <a:r>
                        <a:rPr lang="en-US" sz="1200">
                          <a:solidFill>
                            <a:srgbClr val="000000"/>
                          </a:solidFill>
                          <a:highlight>
                            <a:srgbClr val="FFFFFF"/>
                          </a:highlight>
                          <a:latin typeface="Arial"/>
                          <a:ea typeface="Arial"/>
                          <a:cs typeface="Arial"/>
                          <a:sym typeface="Arial"/>
                        </a:rPr>
                        <a:t>Compilation de l'OMM</a:t>
                      </a:r>
                      <a:endParaRPr sz="1200">
                        <a:highlight>
                          <a:srgbClr val="FFFFFF"/>
                        </a:highlight>
                        <a:latin typeface="Calibri"/>
                        <a:ea typeface="Calibri"/>
                        <a:cs typeface="Calibri"/>
                        <a:sym typeface="Calibri"/>
                      </a:endParaRPr>
                    </a:p>
                  </a:txBody>
                  <a:tcPr marT="0" marB="0" marR="44450" marL="44450" anchor="ctr">
                    <a:lnL cap="flat" cmpd="sng" w="12700">
                      <a:solidFill>
                        <a:srgbClr val="2A78AA"/>
                      </a:solidFill>
                      <a:prstDash val="solid"/>
                      <a:round/>
                      <a:headEnd len="sm" w="sm" type="none"/>
                      <a:tailEnd len="sm" w="sm" type="none"/>
                    </a:lnL>
                    <a:lnR cap="flat" cmpd="sng" w="12700">
                      <a:solidFill>
                        <a:srgbClr val="2A78AA"/>
                      </a:solidFill>
                      <a:prstDash val="solid"/>
                      <a:round/>
                      <a:headEnd len="sm" w="sm" type="none"/>
                      <a:tailEnd len="sm" w="sm" type="none"/>
                    </a:lnR>
                    <a:lnT cap="flat" cmpd="sng" w="12700">
                      <a:solidFill>
                        <a:srgbClr val="2A78AA"/>
                      </a:solidFill>
                      <a:prstDash val="solid"/>
                      <a:round/>
                      <a:headEnd len="sm" w="sm" type="none"/>
                      <a:tailEnd len="sm" w="sm" type="none"/>
                    </a:lnT>
                    <a:lnB cap="flat" cmpd="sng" w="12700">
                      <a:solidFill>
                        <a:srgbClr val="2A78AA"/>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lang="en-US" sz="1200">
                          <a:solidFill>
                            <a:srgbClr val="000000"/>
                          </a:solidFill>
                          <a:highlight>
                            <a:srgbClr val="FFFFFF"/>
                          </a:highlight>
                          <a:latin typeface="Arial"/>
                          <a:ea typeface="Arial"/>
                          <a:cs typeface="Arial"/>
                          <a:sym typeface="Arial"/>
                        </a:rPr>
                        <a:t>5.2</a:t>
                      </a:r>
                      <a:endParaRPr sz="1200">
                        <a:highlight>
                          <a:srgbClr val="FFFFFF"/>
                        </a:highlight>
                        <a:latin typeface="Calibri"/>
                        <a:ea typeface="Calibri"/>
                        <a:cs typeface="Calibri"/>
                        <a:sym typeface="Calibri"/>
                      </a:endParaRPr>
                    </a:p>
                  </a:txBody>
                  <a:tcPr marT="0" marB="0" marR="44450" marL="44450" anchor="ctr">
                    <a:lnL cap="flat" cmpd="sng" w="12700">
                      <a:solidFill>
                        <a:srgbClr val="2A78AA"/>
                      </a:solidFill>
                      <a:prstDash val="solid"/>
                      <a:round/>
                      <a:headEnd len="sm" w="sm" type="none"/>
                      <a:tailEnd len="sm" w="sm" type="none"/>
                    </a:lnL>
                    <a:lnR cap="flat" cmpd="sng" w="12700">
                      <a:solidFill>
                        <a:srgbClr val="2A78AA"/>
                      </a:solidFill>
                      <a:prstDash val="solid"/>
                      <a:round/>
                      <a:headEnd len="sm" w="sm" type="none"/>
                      <a:tailEnd len="sm" w="sm" type="none"/>
                    </a:lnR>
                    <a:lnT cap="flat" cmpd="sng" w="12700">
                      <a:solidFill>
                        <a:srgbClr val="2A78AA"/>
                      </a:solidFill>
                      <a:prstDash val="solid"/>
                      <a:round/>
                      <a:headEnd len="sm" w="sm" type="none"/>
                      <a:tailEnd len="sm" w="sm" type="none"/>
                    </a:lnT>
                    <a:lnB cap="flat" cmpd="sng" w="12700">
                      <a:solidFill>
                        <a:srgbClr val="2A78AA"/>
                      </a:solidFill>
                      <a:prstDash val="solid"/>
                      <a:round/>
                      <a:headEnd len="sm" w="sm" type="none"/>
                      <a:tailEnd len="sm" w="sm" type="none"/>
                    </a:lnB>
                    <a:solidFill>
                      <a:srgbClr val="FFFFFF"/>
                    </a:solidFill>
                  </a:tcPr>
                </a:tc>
                <a:tc>
                  <a:txBody>
                    <a:bodyPr/>
                    <a:lstStyle/>
                    <a:p>
                      <a:pPr indent="0" lvl="0" marL="0" marR="0" rtl="0" algn="l">
                        <a:spcBef>
                          <a:spcPts val="0"/>
                        </a:spcBef>
                        <a:spcAft>
                          <a:spcPts val="0"/>
                        </a:spcAft>
                        <a:buNone/>
                      </a:pPr>
                      <a:r>
                        <a:rPr lang="en-US" sz="1200">
                          <a:solidFill>
                            <a:srgbClr val="000000"/>
                          </a:solidFill>
                          <a:highlight>
                            <a:srgbClr val="FFFFFF"/>
                          </a:highlight>
                          <a:latin typeface="Arial"/>
                          <a:ea typeface="Arial"/>
                          <a:cs typeface="Arial"/>
                          <a:sym typeface="Arial"/>
                        </a:rPr>
                        <a:t>Flux spécifique pour gérer la compilation des messages de l'OMM. Les messages sont "décompressés" et les messages élémentaires sont envoyés à l'ingestion.</a:t>
                      </a:r>
                      <a:endParaRPr sz="1200">
                        <a:highlight>
                          <a:srgbClr val="FFFFFF"/>
                        </a:highlight>
                        <a:latin typeface="Calibri"/>
                        <a:ea typeface="Calibri"/>
                        <a:cs typeface="Calibri"/>
                        <a:sym typeface="Calibri"/>
                      </a:endParaRPr>
                    </a:p>
                  </a:txBody>
                  <a:tcPr marT="0" marB="0" marR="44450" marL="44450" anchor="ctr">
                    <a:lnL cap="flat" cmpd="sng" w="12700">
                      <a:solidFill>
                        <a:srgbClr val="2A78AA"/>
                      </a:solidFill>
                      <a:prstDash val="solid"/>
                      <a:round/>
                      <a:headEnd len="sm" w="sm" type="none"/>
                      <a:tailEnd len="sm" w="sm" type="none"/>
                    </a:lnL>
                    <a:lnR cap="flat" cmpd="sng" w="12700">
                      <a:solidFill>
                        <a:srgbClr val="2A78AA"/>
                      </a:solidFill>
                      <a:prstDash val="solid"/>
                      <a:round/>
                      <a:headEnd len="sm" w="sm" type="none"/>
                      <a:tailEnd len="sm" w="sm" type="none"/>
                    </a:lnR>
                    <a:lnT cap="flat" cmpd="sng" w="12700">
                      <a:solidFill>
                        <a:srgbClr val="2A78AA"/>
                      </a:solidFill>
                      <a:prstDash val="solid"/>
                      <a:round/>
                      <a:headEnd len="sm" w="sm" type="none"/>
                      <a:tailEnd len="sm" w="sm" type="none"/>
                    </a:lnT>
                    <a:lnB cap="flat" cmpd="sng" w="12700">
                      <a:solidFill>
                        <a:srgbClr val="2A78AA"/>
                      </a:solidFill>
                      <a:prstDash val="solid"/>
                      <a:round/>
                      <a:headEnd len="sm" w="sm" type="none"/>
                      <a:tailEnd len="sm" w="sm" type="none"/>
                    </a:lnB>
                    <a:solidFill>
                      <a:srgbClr val="FFFFFF"/>
                    </a:solidFill>
                  </a:tcPr>
                </a:tc>
              </a:tr>
            </a:tbl>
          </a:graphicData>
        </a:graphic>
      </p:graphicFrame>
    </p:spTree>
  </p:cSld>
  <p:clrMapOvr>
    <a:masterClrMapping/>
  </p:clrMapOvr>
  <mc:AlternateContent>
    <mc:Choice Requires="p14">
      <p:transition spd="slow" p14:dur="700">
        <p:fade/>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7"/>
          <p:cNvSpPr txBox="1"/>
          <p:nvPr>
            <p:ph type="title"/>
          </p:nvPr>
        </p:nvSpPr>
        <p:spPr>
          <a:xfrm>
            <a:off x="2195736" y="1696219"/>
            <a:ext cx="6408712" cy="1300733"/>
          </a:xfrm>
          <a:prstGeom prst="rect">
            <a:avLst/>
          </a:prstGeom>
          <a:noFill/>
          <a:ln>
            <a:noFill/>
          </a:ln>
        </p:spPr>
        <p:txBody>
          <a:bodyPr anchorCtr="0" anchor="b" bIns="45700" lIns="0" spcFirstLastPara="1" rIns="0" wrap="square" tIns="45700">
            <a:normAutofit/>
          </a:bodyPr>
          <a:lstStyle/>
          <a:p>
            <a:pPr indent="0" lvl="0" marL="0" rtl="0" algn="l">
              <a:lnSpc>
                <a:spcPct val="90000"/>
              </a:lnSpc>
              <a:spcBef>
                <a:spcPts val="0"/>
              </a:spcBef>
              <a:spcAft>
                <a:spcPts val="0"/>
              </a:spcAft>
              <a:buClr>
                <a:srgbClr val="58595B"/>
              </a:buClr>
              <a:buSzPts val="2800"/>
              <a:buFont typeface="Arial"/>
              <a:buNone/>
            </a:pPr>
            <a:r>
              <a:rPr lang="en-US"/>
              <a:t>Présentation générale</a:t>
            </a:r>
            <a:endParaRPr/>
          </a:p>
        </p:txBody>
      </p:sp>
      <p:sp>
        <p:nvSpPr>
          <p:cNvPr id="132" name="Google Shape;132;p7"/>
          <p:cNvSpPr txBox="1"/>
          <p:nvPr>
            <p:ph idx="1" type="body"/>
          </p:nvPr>
        </p:nvSpPr>
        <p:spPr>
          <a:xfrm>
            <a:off x="2915816" y="3219161"/>
            <a:ext cx="5976664" cy="2688849"/>
          </a:xfrm>
          <a:prstGeom prst="rect">
            <a:avLst/>
          </a:prstGeom>
          <a:noFill/>
          <a:ln>
            <a:noFill/>
          </a:ln>
        </p:spPr>
        <p:txBody>
          <a:bodyPr anchorCtr="0" anchor="t" bIns="45700" lIns="0" spcFirstLastPara="1" rIns="0" wrap="square" tIns="45700">
            <a:normAutofit/>
          </a:bodyPr>
          <a:lstStyle/>
          <a:p>
            <a:pPr indent="-285750" lvl="0" marL="285750" rtl="0" algn="l">
              <a:lnSpc>
                <a:spcPct val="100000"/>
              </a:lnSpc>
              <a:spcBef>
                <a:spcPts val="0"/>
              </a:spcBef>
              <a:spcAft>
                <a:spcPts val="0"/>
              </a:spcAft>
              <a:buClr>
                <a:srgbClr val="C6D8F1"/>
              </a:buClr>
              <a:buSzPts val="2600"/>
              <a:buFont typeface="Arial"/>
              <a:buChar char="•"/>
            </a:pPr>
            <a:r>
              <a:rPr lang="en-US">
                <a:solidFill>
                  <a:srgbClr val="C6D8F1"/>
                </a:solidFill>
              </a:rPr>
              <a:t>Qu'est-ce que c'est ?</a:t>
            </a:r>
            <a:endParaRPr/>
          </a:p>
          <a:p>
            <a:pPr indent="-285750" lvl="0" marL="285750" rtl="0" algn="l">
              <a:lnSpc>
                <a:spcPct val="100000"/>
              </a:lnSpc>
              <a:spcBef>
                <a:spcPts val="500"/>
              </a:spcBef>
              <a:spcAft>
                <a:spcPts val="0"/>
              </a:spcAft>
              <a:buClr>
                <a:srgbClr val="2A78AA"/>
              </a:buClr>
              <a:buSzPts val="2600"/>
              <a:buFont typeface="Arial"/>
              <a:buChar char="•"/>
            </a:pPr>
            <a:r>
              <a:rPr lang="en-US"/>
              <a:t>Pourquoi ?</a:t>
            </a:r>
            <a:endParaRPr/>
          </a:p>
          <a:p>
            <a:pPr indent="-285750" lvl="0" marL="285750" rtl="0" algn="l">
              <a:lnSpc>
                <a:spcPct val="100000"/>
              </a:lnSpc>
              <a:spcBef>
                <a:spcPts val="500"/>
              </a:spcBef>
              <a:spcAft>
                <a:spcPts val="0"/>
              </a:spcAft>
              <a:buClr>
                <a:srgbClr val="C6D8F1"/>
              </a:buClr>
              <a:buSzPts val="2600"/>
              <a:buFont typeface="Arial"/>
              <a:buChar char="•"/>
            </a:pPr>
            <a:r>
              <a:rPr lang="en-US">
                <a:solidFill>
                  <a:srgbClr val="C6D8F1"/>
                </a:solidFill>
              </a:rPr>
              <a:t>Qui ?</a:t>
            </a:r>
            <a:endParaRPr/>
          </a:p>
          <a:p>
            <a:pPr indent="-285750" lvl="0" marL="285750" rtl="0" algn="l">
              <a:lnSpc>
                <a:spcPct val="100000"/>
              </a:lnSpc>
              <a:spcBef>
                <a:spcPts val="500"/>
              </a:spcBef>
              <a:spcAft>
                <a:spcPts val="0"/>
              </a:spcAft>
              <a:buClr>
                <a:srgbClr val="C6D8F1"/>
              </a:buClr>
              <a:buSzPts val="2600"/>
              <a:buFont typeface="Arial"/>
              <a:buChar char="•"/>
            </a:pPr>
            <a:r>
              <a:rPr lang="en-US">
                <a:solidFill>
                  <a:srgbClr val="C6D8F1"/>
                </a:solidFill>
              </a:rPr>
              <a:t>Versions</a:t>
            </a:r>
            <a:endParaRPr/>
          </a:p>
          <a:p>
            <a:pPr indent="-120650" lvl="0" marL="285750" rtl="0" algn="l">
              <a:lnSpc>
                <a:spcPct val="100000"/>
              </a:lnSpc>
              <a:spcBef>
                <a:spcPts val="500"/>
              </a:spcBef>
              <a:spcAft>
                <a:spcPts val="0"/>
              </a:spcAft>
              <a:buClr>
                <a:srgbClr val="2A78AA"/>
              </a:buClr>
              <a:buSzPts val="2600"/>
              <a:buFont typeface="Arial"/>
              <a:buNone/>
            </a:pPr>
            <a:r>
              <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8" name="Shape 638"/>
        <p:cNvGrpSpPr/>
        <p:nvPr/>
      </p:nvGrpSpPr>
      <p:grpSpPr>
        <a:xfrm>
          <a:off x="0" y="0"/>
          <a:ext cx="0" cy="0"/>
          <a:chOff x="0" y="0"/>
          <a:chExt cx="0" cy="0"/>
        </a:xfrm>
      </p:grpSpPr>
      <p:sp>
        <p:nvSpPr>
          <p:cNvPr id="639" name="Google Shape;639;p70"/>
          <p:cNvSpPr txBox="1"/>
          <p:nvPr>
            <p:ph type="title"/>
          </p:nvPr>
        </p:nvSpPr>
        <p:spPr>
          <a:xfrm>
            <a:off x="1043608" y="-1"/>
            <a:ext cx="7560840" cy="702000"/>
          </a:xfrm>
          <a:prstGeom prst="rect">
            <a:avLst/>
          </a:prstGeom>
          <a:noFill/>
          <a:ln>
            <a:noFill/>
          </a:ln>
        </p:spPr>
        <p:txBody>
          <a:bodyPr anchorCtr="0" anchor="b" bIns="45700" lIns="0" spcFirstLastPara="1" rIns="0" wrap="square" tIns="45700">
            <a:normAutofit fontScale="90000"/>
          </a:bodyPr>
          <a:lstStyle/>
          <a:p>
            <a:pPr indent="0" lvl="0" marL="0" rtl="0" algn="l">
              <a:lnSpc>
                <a:spcPct val="90000"/>
              </a:lnSpc>
              <a:spcBef>
                <a:spcPts val="0"/>
              </a:spcBef>
              <a:spcAft>
                <a:spcPts val="0"/>
              </a:spcAft>
              <a:buClr>
                <a:srgbClr val="58595B"/>
              </a:buClr>
              <a:buSzPct val="171428"/>
              <a:buFont typeface="Arial"/>
              <a:buNone/>
            </a:pPr>
            <a:r>
              <a:rPr lang="en-US"/>
              <a:t>Catégorie de fichier - </a:t>
            </a:r>
            <a:r>
              <a:rPr lang="en-US">
                <a:solidFill>
                  <a:srgbClr val="2A78AA"/>
                </a:solidFill>
              </a:rPr>
              <a:t>Configuration de la catégorie de fichier</a:t>
            </a:r>
            <a:endParaRPr sz="1400"/>
          </a:p>
        </p:txBody>
      </p:sp>
      <p:sp>
        <p:nvSpPr>
          <p:cNvPr id="640" name="Google Shape;640;p70"/>
          <p:cNvSpPr txBox="1"/>
          <p:nvPr>
            <p:ph idx="1" type="body"/>
          </p:nvPr>
        </p:nvSpPr>
        <p:spPr>
          <a:xfrm>
            <a:off x="539750" y="980728"/>
            <a:ext cx="8352730" cy="5688360"/>
          </a:xfrm>
          <a:prstGeom prst="rect">
            <a:avLst/>
          </a:prstGeom>
          <a:noFill/>
          <a:ln>
            <a:noFill/>
          </a:ln>
        </p:spPr>
        <p:txBody>
          <a:bodyPr anchorCtr="0" anchor="t" bIns="45700" lIns="0" spcFirstLastPara="1" rIns="0" wrap="square" tIns="45700">
            <a:normAutofit/>
          </a:bodyPr>
          <a:lstStyle/>
          <a:p>
            <a:pPr indent="-266700" lvl="0" marL="266700" rtl="0" algn="l">
              <a:lnSpc>
                <a:spcPct val="100000"/>
              </a:lnSpc>
              <a:spcBef>
                <a:spcPts val="0"/>
              </a:spcBef>
              <a:spcAft>
                <a:spcPts val="0"/>
              </a:spcAft>
              <a:buClr>
                <a:srgbClr val="58595B"/>
              </a:buClr>
              <a:buSzPts val="2000"/>
              <a:buFont typeface="Arial"/>
              <a:buChar char="•"/>
            </a:pPr>
            <a:r>
              <a:rPr lang="en-US"/>
              <a:t>Le modèle </a:t>
            </a:r>
            <a:r>
              <a:rPr lang="en-US">
                <a:solidFill>
                  <a:schemeClr val="accent4"/>
                </a:solidFill>
              </a:rPr>
              <a:t>Compress </a:t>
            </a:r>
            <a:r>
              <a:rPr lang="en-US"/>
              <a:t>: pour les archives ZIP</a:t>
            </a:r>
            <a:endParaRPr/>
          </a:p>
          <a:p>
            <a:pPr indent="-266400" lvl="1" marL="532800" rtl="0" algn="l">
              <a:lnSpc>
                <a:spcPct val="100000"/>
              </a:lnSpc>
              <a:spcBef>
                <a:spcPts val="500"/>
              </a:spcBef>
              <a:spcAft>
                <a:spcPts val="0"/>
              </a:spcAft>
              <a:buClr>
                <a:srgbClr val="2A78AA"/>
              </a:buClr>
              <a:buSzPts val="1800"/>
              <a:buFont typeface="Arial"/>
              <a:buChar char="•"/>
            </a:pPr>
            <a:r>
              <a:rPr lang="en-US"/>
              <a:t>Un seul sous-ensemble "tous", un seul format de stockage "brut".</a:t>
            </a:r>
            <a:endParaRPr/>
          </a:p>
          <a:p>
            <a:pPr indent="-266700" lvl="2" marL="799200" rtl="0" algn="l">
              <a:lnSpc>
                <a:spcPct val="100000"/>
              </a:lnSpc>
              <a:spcBef>
                <a:spcPts val="500"/>
              </a:spcBef>
              <a:spcAft>
                <a:spcPts val="0"/>
              </a:spcAft>
              <a:buClr>
                <a:srgbClr val="58595B"/>
              </a:buClr>
              <a:buSzPts val="1600"/>
              <a:buFont typeface="Arial"/>
              <a:buChar char="•"/>
            </a:pPr>
            <a:r>
              <a:rPr lang="en-US"/>
              <a:t>Pour stocker l'archive zip elle-même</a:t>
            </a:r>
            <a:endParaRPr/>
          </a:p>
          <a:p>
            <a:pPr indent="-266400" lvl="1" marL="532800" rtl="0" algn="l">
              <a:lnSpc>
                <a:spcPct val="100000"/>
              </a:lnSpc>
              <a:spcBef>
                <a:spcPts val="500"/>
              </a:spcBef>
              <a:spcAft>
                <a:spcPts val="0"/>
              </a:spcAft>
              <a:buClr>
                <a:srgbClr val="2A78AA"/>
              </a:buClr>
              <a:buSzPts val="1800"/>
              <a:buFont typeface="Arial"/>
              <a:buChar char="•"/>
            </a:pPr>
            <a:r>
              <a:rPr lang="en-US"/>
              <a:t>Case à cocher "décompresser l'archive" pour extraire les fichiers contenus</a:t>
            </a:r>
            <a:endParaRPr/>
          </a:p>
          <a:p>
            <a:pPr indent="-266400" lvl="1" marL="532800" rtl="0" algn="l">
              <a:lnSpc>
                <a:spcPct val="100000"/>
              </a:lnSpc>
              <a:spcBef>
                <a:spcPts val="500"/>
              </a:spcBef>
              <a:spcAft>
                <a:spcPts val="0"/>
              </a:spcAft>
              <a:buClr>
                <a:srgbClr val="2A78AA"/>
              </a:buClr>
              <a:buSzPts val="1800"/>
              <a:buFont typeface="Arial"/>
              <a:buChar char="•"/>
            </a:pPr>
            <a:r>
              <a:rPr lang="en-US"/>
              <a:t>Mise en œuvre par un flux</a:t>
            </a:r>
            <a:endParaRPr/>
          </a:p>
          <a:p>
            <a:pPr indent="-165100" lvl="2" marL="799200" rtl="0" algn="l">
              <a:lnSpc>
                <a:spcPct val="100000"/>
              </a:lnSpc>
              <a:spcBef>
                <a:spcPts val="500"/>
              </a:spcBef>
              <a:spcAft>
                <a:spcPts val="0"/>
              </a:spcAft>
              <a:buClr>
                <a:srgbClr val="58595B"/>
              </a:buClr>
              <a:buSzPts val="1600"/>
              <a:buFont typeface="Arial"/>
              <a:buNone/>
            </a:pPr>
            <a:r>
              <a:t/>
            </a:r>
            <a:endParaRPr/>
          </a:p>
          <a:p>
            <a:pPr indent="-152100" lvl="1" marL="532800" rtl="0" algn="l">
              <a:lnSpc>
                <a:spcPct val="100000"/>
              </a:lnSpc>
              <a:spcBef>
                <a:spcPts val="500"/>
              </a:spcBef>
              <a:spcAft>
                <a:spcPts val="0"/>
              </a:spcAft>
              <a:buClr>
                <a:srgbClr val="2A78AA"/>
              </a:buClr>
              <a:buSzPts val="1800"/>
              <a:buFont typeface="Arial"/>
              <a:buNone/>
            </a:pPr>
            <a:r>
              <a:t/>
            </a:r>
            <a:endParaRPr/>
          </a:p>
          <a:p>
            <a:pPr indent="-152100" lvl="1" marL="532800" rtl="0" algn="l">
              <a:lnSpc>
                <a:spcPct val="100000"/>
              </a:lnSpc>
              <a:spcBef>
                <a:spcPts val="500"/>
              </a:spcBef>
              <a:spcAft>
                <a:spcPts val="0"/>
              </a:spcAft>
              <a:buClr>
                <a:srgbClr val="2A78AA"/>
              </a:buClr>
              <a:buSzPts val="1800"/>
              <a:buFont typeface="Arial"/>
              <a:buNone/>
            </a:pPr>
            <a:r>
              <a:t/>
            </a:r>
            <a:endParaRPr/>
          </a:p>
        </p:txBody>
      </p:sp>
      <p:graphicFrame>
        <p:nvGraphicFramePr>
          <p:cNvPr id="641" name="Google Shape;641;p70"/>
          <p:cNvGraphicFramePr/>
          <p:nvPr/>
        </p:nvGraphicFramePr>
        <p:xfrm>
          <a:off x="395536" y="2996952"/>
          <a:ext cx="3000000" cy="3000000"/>
        </p:xfrm>
        <a:graphic>
          <a:graphicData uri="http://schemas.openxmlformats.org/drawingml/2006/table">
            <a:tbl>
              <a:tblPr>
                <a:noFill/>
                <a:tableStyleId>{810B26D4-9B91-4FAE-876E-D741D86CFBB2}</a:tableStyleId>
              </a:tblPr>
              <a:tblGrid>
                <a:gridCol w="1764375"/>
                <a:gridCol w="821775"/>
                <a:gridCol w="5910800"/>
              </a:tblGrid>
              <a:tr h="648075">
                <a:tc>
                  <a:txBody>
                    <a:bodyPr/>
                    <a:lstStyle/>
                    <a:p>
                      <a:pPr indent="0" lvl="0" marL="0" marR="0" rtl="0" algn="ctr">
                        <a:spcBef>
                          <a:spcPts val="0"/>
                        </a:spcBef>
                        <a:spcAft>
                          <a:spcPts val="0"/>
                        </a:spcAft>
                        <a:buNone/>
                      </a:pPr>
                      <a:r>
                        <a:rPr b="1" lang="en-US" sz="1200">
                          <a:solidFill>
                            <a:srgbClr val="2A78AA"/>
                          </a:solidFill>
                          <a:highlight>
                            <a:srgbClr val="ECE8E1"/>
                          </a:highlight>
                          <a:latin typeface="Arial"/>
                          <a:ea typeface="Arial"/>
                          <a:cs typeface="Arial"/>
                          <a:sym typeface="Arial"/>
                        </a:rPr>
                        <a:t>Débit </a:t>
                      </a:r>
                      <a:endParaRPr/>
                    </a:p>
                    <a:p>
                      <a:pPr indent="0" lvl="0" marL="0" marR="0" rtl="0" algn="ctr">
                        <a:spcBef>
                          <a:spcPts val="0"/>
                        </a:spcBef>
                        <a:spcAft>
                          <a:spcPts val="0"/>
                        </a:spcAft>
                        <a:buNone/>
                      </a:pPr>
                      <a:r>
                        <a:rPr b="1" lang="en-US" sz="1200">
                          <a:solidFill>
                            <a:srgbClr val="2A78AA"/>
                          </a:solidFill>
                          <a:highlight>
                            <a:srgbClr val="ECE8E1"/>
                          </a:highlight>
                          <a:latin typeface="Arial"/>
                          <a:ea typeface="Arial"/>
                          <a:cs typeface="Arial"/>
                          <a:sym typeface="Arial"/>
                        </a:rPr>
                        <a:t>Nom</a:t>
                      </a:r>
                      <a:endParaRPr sz="1200">
                        <a:highlight>
                          <a:srgbClr val="ECE8E1"/>
                        </a:highlight>
                        <a:latin typeface="Calibri"/>
                        <a:ea typeface="Calibri"/>
                        <a:cs typeface="Calibri"/>
                        <a:sym typeface="Calibri"/>
                      </a:endParaRPr>
                    </a:p>
                  </a:txBody>
                  <a:tcPr marT="0" marB="0" marR="44450" marL="44450" anchor="ctr">
                    <a:lnL cap="flat" cmpd="sng" w="12700">
                      <a:solidFill>
                        <a:srgbClr val="5B9BD5"/>
                      </a:solidFill>
                      <a:prstDash val="solid"/>
                      <a:round/>
                      <a:headEnd len="sm" w="sm" type="none"/>
                      <a:tailEnd len="sm" w="sm" type="none"/>
                    </a:lnL>
                    <a:lnR cap="flat" cmpd="sng" w="12700">
                      <a:solidFill>
                        <a:srgbClr val="5B9BD5"/>
                      </a:solidFill>
                      <a:prstDash val="solid"/>
                      <a:round/>
                      <a:headEnd len="sm" w="sm" type="none"/>
                      <a:tailEnd len="sm" w="sm" type="none"/>
                    </a:lnR>
                    <a:lnT cap="flat" cmpd="sng" w="12700">
                      <a:solidFill>
                        <a:srgbClr val="5B9BD5"/>
                      </a:solidFill>
                      <a:prstDash val="solid"/>
                      <a:round/>
                      <a:headEnd len="sm" w="sm" type="none"/>
                      <a:tailEnd len="sm" w="sm" type="none"/>
                    </a:lnT>
                    <a:lnB cap="flat" cmpd="sng" w="12700">
                      <a:solidFill>
                        <a:srgbClr val="2A78AA"/>
                      </a:solidFill>
                      <a:prstDash val="solid"/>
                      <a:round/>
                      <a:headEnd len="sm" w="sm" type="none"/>
                      <a:tailEnd len="sm" w="sm" type="none"/>
                    </a:lnB>
                    <a:solidFill>
                      <a:srgbClr val="ECE8E1"/>
                    </a:solidFill>
                  </a:tcPr>
                </a:tc>
                <a:tc>
                  <a:txBody>
                    <a:bodyPr/>
                    <a:lstStyle/>
                    <a:p>
                      <a:pPr indent="0" lvl="0" marL="0" marR="0" rtl="0" algn="ctr">
                        <a:spcBef>
                          <a:spcPts val="0"/>
                        </a:spcBef>
                        <a:spcAft>
                          <a:spcPts val="0"/>
                        </a:spcAft>
                        <a:buNone/>
                      </a:pPr>
                      <a:r>
                        <a:rPr b="1" lang="en-US" sz="1200">
                          <a:solidFill>
                            <a:srgbClr val="2A78AA"/>
                          </a:solidFill>
                          <a:highlight>
                            <a:srgbClr val="ECE8E1"/>
                          </a:highlight>
                          <a:latin typeface="Arial"/>
                          <a:ea typeface="Arial"/>
                          <a:cs typeface="Arial"/>
                          <a:sym typeface="Arial"/>
                        </a:rPr>
                        <a:t>CIPS-DS </a:t>
                      </a:r>
                      <a:br>
                        <a:rPr b="1" lang="en-US" sz="1200">
                          <a:solidFill>
                            <a:srgbClr val="2A78AA"/>
                          </a:solidFill>
                          <a:highlight>
                            <a:srgbClr val="ECE8E1"/>
                          </a:highlight>
                          <a:latin typeface="Arial"/>
                          <a:ea typeface="Arial"/>
                          <a:cs typeface="Arial"/>
                          <a:sym typeface="Arial"/>
                        </a:rPr>
                      </a:br>
                      <a:r>
                        <a:rPr b="1" lang="en-US" sz="1200">
                          <a:solidFill>
                            <a:srgbClr val="2A78AA"/>
                          </a:solidFill>
                          <a:highlight>
                            <a:srgbClr val="ECE8E1"/>
                          </a:highlight>
                          <a:latin typeface="Arial"/>
                          <a:ea typeface="Arial"/>
                          <a:cs typeface="Arial"/>
                          <a:sym typeface="Arial"/>
                        </a:rPr>
                        <a:t>version</a:t>
                      </a:r>
                      <a:endParaRPr sz="1200">
                        <a:highlight>
                          <a:srgbClr val="ECE8E1"/>
                        </a:highlight>
                        <a:latin typeface="Calibri"/>
                        <a:ea typeface="Calibri"/>
                        <a:cs typeface="Calibri"/>
                        <a:sym typeface="Calibri"/>
                      </a:endParaRPr>
                    </a:p>
                  </a:txBody>
                  <a:tcPr marT="0" marB="0" marR="44450" marL="44450" anchor="ctr">
                    <a:lnL cap="flat" cmpd="sng" w="12700">
                      <a:solidFill>
                        <a:srgbClr val="5B9BD5"/>
                      </a:solidFill>
                      <a:prstDash val="solid"/>
                      <a:round/>
                      <a:headEnd len="sm" w="sm" type="none"/>
                      <a:tailEnd len="sm" w="sm" type="none"/>
                    </a:lnL>
                    <a:lnR cap="flat" cmpd="sng" w="12700">
                      <a:solidFill>
                        <a:srgbClr val="5B9BD5"/>
                      </a:solidFill>
                      <a:prstDash val="solid"/>
                      <a:round/>
                      <a:headEnd len="sm" w="sm" type="none"/>
                      <a:tailEnd len="sm" w="sm" type="none"/>
                    </a:lnR>
                    <a:lnT cap="flat" cmpd="sng" w="12700">
                      <a:solidFill>
                        <a:srgbClr val="5B9BD5"/>
                      </a:solidFill>
                      <a:prstDash val="solid"/>
                      <a:round/>
                      <a:headEnd len="sm" w="sm" type="none"/>
                      <a:tailEnd len="sm" w="sm" type="none"/>
                    </a:lnT>
                    <a:lnB cap="flat" cmpd="sng" w="12700">
                      <a:solidFill>
                        <a:srgbClr val="2A78AA"/>
                      </a:solidFill>
                      <a:prstDash val="solid"/>
                      <a:round/>
                      <a:headEnd len="sm" w="sm" type="none"/>
                      <a:tailEnd len="sm" w="sm" type="none"/>
                    </a:lnB>
                    <a:solidFill>
                      <a:srgbClr val="ECE8E1"/>
                    </a:solidFill>
                  </a:tcPr>
                </a:tc>
                <a:tc>
                  <a:txBody>
                    <a:bodyPr/>
                    <a:lstStyle/>
                    <a:p>
                      <a:pPr indent="0" lvl="0" marL="0" marR="0" rtl="0" algn="ctr">
                        <a:spcBef>
                          <a:spcPts val="0"/>
                        </a:spcBef>
                        <a:spcAft>
                          <a:spcPts val="0"/>
                        </a:spcAft>
                        <a:buNone/>
                      </a:pPr>
                      <a:r>
                        <a:rPr b="1" lang="en-US" sz="1200">
                          <a:solidFill>
                            <a:srgbClr val="2A78AA"/>
                          </a:solidFill>
                          <a:highlight>
                            <a:srgbClr val="ECE8E1"/>
                          </a:highlight>
                          <a:latin typeface="Arial"/>
                          <a:ea typeface="Arial"/>
                          <a:cs typeface="Arial"/>
                          <a:sym typeface="Arial"/>
                        </a:rPr>
                        <a:t>Objectif principal</a:t>
                      </a:r>
                      <a:endParaRPr sz="1200">
                        <a:highlight>
                          <a:srgbClr val="ECE8E1"/>
                        </a:highlight>
                        <a:latin typeface="Calibri"/>
                        <a:ea typeface="Calibri"/>
                        <a:cs typeface="Calibri"/>
                        <a:sym typeface="Calibri"/>
                      </a:endParaRPr>
                    </a:p>
                  </a:txBody>
                  <a:tcPr marT="0" marB="0" marR="44450" marL="44450" anchor="ctr">
                    <a:lnL cap="flat" cmpd="sng" w="12700">
                      <a:solidFill>
                        <a:srgbClr val="5B9BD5"/>
                      </a:solidFill>
                      <a:prstDash val="solid"/>
                      <a:round/>
                      <a:headEnd len="sm" w="sm" type="none"/>
                      <a:tailEnd len="sm" w="sm" type="none"/>
                    </a:lnL>
                    <a:lnR cap="flat" cmpd="sng" w="12700">
                      <a:solidFill>
                        <a:srgbClr val="5B9BD5"/>
                      </a:solidFill>
                      <a:prstDash val="solid"/>
                      <a:round/>
                      <a:headEnd len="sm" w="sm" type="none"/>
                      <a:tailEnd len="sm" w="sm" type="none"/>
                    </a:lnR>
                    <a:lnT cap="flat" cmpd="sng" w="12700">
                      <a:solidFill>
                        <a:srgbClr val="5B9BD5"/>
                      </a:solidFill>
                      <a:prstDash val="solid"/>
                      <a:round/>
                      <a:headEnd len="sm" w="sm" type="none"/>
                      <a:tailEnd len="sm" w="sm" type="none"/>
                    </a:lnT>
                    <a:lnB cap="flat" cmpd="sng" w="12700">
                      <a:solidFill>
                        <a:srgbClr val="2A78AA"/>
                      </a:solidFill>
                      <a:prstDash val="solid"/>
                      <a:round/>
                      <a:headEnd len="sm" w="sm" type="none"/>
                      <a:tailEnd len="sm" w="sm" type="none"/>
                    </a:lnB>
                    <a:solidFill>
                      <a:srgbClr val="ECE8E1"/>
                    </a:solidFill>
                  </a:tcPr>
                </a:tc>
              </a:tr>
              <a:tr h="1056900">
                <a:tc>
                  <a:txBody>
                    <a:bodyPr/>
                    <a:lstStyle/>
                    <a:p>
                      <a:pPr indent="0" lvl="0" marL="0" marR="0" rtl="0" algn="l">
                        <a:spcBef>
                          <a:spcPts val="0"/>
                        </a:spcBef>
                        <a:spcAft>
                          <a:spcPts val="0"/>
                        </a:spcAft>
                        <a:buNone/>
                      </a:pPr>
                      <a:r>
                        <a:rPr lang="en-US" sz="1200">
                          <a:solidFill>
                            <a:srgbClr val="000000"/>
                          </a:solidFill>
                          <a:latin typeface="Arial"/>
                          <a:ea typeface="Arial"/>
                          <a:cs typeface="Arial"/>
                          <a:sym typeface="Arial"/>
                        </a:rPr>
                        <a:t>Décompresser</a:t>
                      </a:r>
                      <a:endParaRPr sz="1200">
                        <a:highlight>
                          <a:srgbClr val="FFFFFF"/>
                        </a:highlight>
                        <a:latin typeface="Calibri"/>
                        <a:ea typeface="Calibri"/>
                        <a:cs typeface="Calibri"/>
                        <a:sym typeface="Calibri"/>
                      </a:endParaRPr>
                    </a:p>
                  </a:txBody>
                  <a:tcPr marT="0" marB="0" marR="44450" marL="44450" anchor="ctr">
                    <a:lnL cap="flat" cmpd="sng" w="12700">
                      <a:solidFill>
                        <a:srgbClr val="2A78AA"/>
                      </a:solidFill>
                      <a:prstDash val="solid"/>
                      <a:round/>
                      <a:headEnd len="sm" w="sm" type="none"/>
                      <a:tailEnd len="sm" w="sm" type="none"/>
                    </a:lnL>
                    <a:lnR cap="flat" cmpd="sng" w="12700">
                      <a:solidFill>
                        <a:srgbClr val="2A78AA"/>
                      </a:solidFill>
                      <a:prstDash val="solid"/>
                      <a:round/>
                      <a:headEnd len="sm" w="sm" type="none"/>
                      <a:tailEnd len="sm" w="sm" type="none"/>
                    </a:lnR>
                    <a:lnT cap="flat" cmpd="sng" w="12700">
                      <a:solidFill>
                        <a:srgbClr val="2A78AA"/>
                      </a:solidFill>
                      <a:prstDash val="solid"/>
                      <a:round/>
                      <a:headEnd len="sm" w="sm" type="none"/>
                      <a:tailEnd len="sm" w="sm" type="none"/>
                    </a:lnT>
                    <a:lnB cap="flat" cmpd="sng" w="12700">
                      <a:solidFill>
                        <a:srgbClr val="2A78AA"/>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lang="en-US" sz="1200">
                          <a:solidFill>
                            <a:srgbClr val="000000"/>
                          </a:solidFill>
                          <a:highlight>
                            <a:srgbClr val="FFFFFF"/>
                          </a:highlight>
                          <a:latin typeface="Arial"/>
                          <a:ea typeface="Arial"/>
                          <a:cs typeface="Arial"/>
                          <a:sym typeface="Arial"/>
                        </a:rPr>
                        <a:t>5.3</a:t>
                      </a:r>
                      <a:endParaRPr sz="1200">
                        <a:highlight>
                          <a:srgbClr val="FFFFFF"/>
                        </a:highlight>
                        <a:latin typeface="Calibri"/>
                        <a:ea typeface="Calibri"/>
                        <a:cs typeface="Calibri"/>
                        <a:sym typeface="Calibri"/>
                      </a:endParaRPr>
                    </a:p>
                  </a:txBody>
                  <a:tcPr marT="0" marB="0" marR="44450" marL="44450" anchor="ctr">
                    <a:lnL cap="flat" cmpd="sng" w="12700">
                      <a:solidFill>
                        <a:srgbClr val="2A78AA"/>
                      </a:solidFill>
                      <a:prstDash val="solid"/>
                      <a:round/>
                      <a:headEnd len="sm" w="sm" type="none"/>
                      <a:tailEnd len="sm" w="sm" type="none"/>
                    </a:lnL>
                    <a:lnR cap="flat" cmpd="sng" w="12700">
                      <a:solidFill>
                        <a:srgbClr val="2A78AA"/>
                      </a:solidFill>
                      <a:prstDash val="solid"/>
                      <a:round/>
                      <a:headEnd len="sm" w="sm" type="none"/>
                      <a:tailEnd len="sm" w="sm" type="none"/>
                    </a:lnR>
                    <a:lnT cap="flat" cmpd="sng" w="12700">
                      <a:solidFill>
                        <a:srgbClr val="2A78AA"/>
                      </a:solidFill>
                      <a:prstDash val="solid"/>
                      <a:round/>
                      <a:headEnd len="sm" w="sm" type="none"/>
                      <a:tailEnd len="sm" w="sm" type="none"/>
                    </a:lnT>
                    <a:lnB cap="flat" cmpd="sng" w="12700">
                      <a:solidFill>
                        <a:srgbClr val="2A78AA"/>
                      </a:solidFill>
                      <a:prstDash val="solid"/>
                      <a:round/>
                      <a:headEnd len="sm" w="sm" type="none"/>
                      <a:tailEnd len="sm" w="sm" type="none"/>
                    </a:lnB>
                    <a:solidFill>
                      <a:srgbClr val="FFFFFF"/>
                    </a:solidFill>
                  </a:tcPr>
                </a:tc>
                <a:tc>
                  <a:txBody>
                    <a:bodyPr/>
                    <a:lstStyle/>
                    <a:p>
                      <a:pPr indent="0" lvl="0" marL="0" marR="0" rtl="0" algn="l">
                        <a:spcBef>
                          <a:spcPts val="0"/>
                        </a:spcBef>
                        <a:spcAft>
                          <a:spcPts val="0"/>
                        </a:spcAft>
                        <a:buNone/>
                      </a:pPr>
                      <a:r>
                        <a:rPr lang="en-US" sz="1200">
                          <a:solidFill>
                            <a:srgbClr val="000000"/>
                          </a:solidFill>
                          <a:latin typeface="Arial"/>
                          <a:ea typeface="Arial"/>
                          <a:cs typeface="Arial"/>
                          <a:sym typeface="Arial"/>
                        </a:rPr>
                        <a:t>Flux spécifique pour décompresser les fichiers ZIP / TAR ...</a:t>
                      </a:r>
                      <a:endParaRPr sz="1200">
                        <a:highlight>
                          <a:srgbClr val="FFFFFF"/>
                        </a:highlight>
                        <a:latin typeface="Calibri"/>
                        <a:ea typeface="Calibri"/>
                        <a:cs typeface="Calibri"/>
                        <a:sym typeface="Calibri"/>
                      </a:endParaRPr>
                    </a:p>
                  </a:txBody>
                  <a:tcPr marT="0" marB="0" marR="44450" marL="44450" anchor="ctr">
                    <a:lnL cap="flat" cmpd="sng" w="12700">
                      <a:solidFill>
                        <a:srgbClr val="2A78AA"/>
                      </a:solidFill>
                      <a:prstDash val="solid"/>
                      <a:round/>
                      <a:headEnd len="sm" w="sm" type="none"/>
                      <a:tailEnd len="sm" w="sm" type="none"/>
                    </a:lnL>
                    <a:lnR cap="flat" cmpd="sng" w="12700">
                      <a:solidFill>
                        <a:srgbClr val="2A78AA"/>
                      </a:solidFill>
                      <a:prstDash val="solid"/>
                      <a:round/>
                      <a:headEnd len="sm" w="sm" type="none"/>
                      <a:tailEnd len="sm" w="sm" type="none"/>
                    </a:lnR>
                    <a:lnT cap="flat" cmpd="sng" w="12700">
                      <a:solidFill>
                        <a:srgbClr val="2A78AA"/>
                      </a:solidFill>
                      <a:prstDash val="solid"/>
                      <a:round/>
                      <a:headEnd len="sm" w="sm" type="none"/>
                      <a:tailEnd len="sm" w="sm" type="none"/>
                    </a:lnT>
                    <a:lnB cap="flat" cmpd="sng" w="12700">
                      <a:solidFill>
                        <a:srgbClr val="2A78AA"/>
                      </a:solidFill>
                      <a:prstDash val="solid"/>
                      <a:round/>
                      <a:headEnd len="sm" w="sm" type="none"/>
                      <a:tailEnd len="sm" w="sm" type="none"/>
                    </a:lnB>
                    <a:solidFill>
                      <a:srgbClr val="FFFFFF"/>
                    </a:solidFill>
                  </a:tcPr>
                </a:tc>
              </a:tr>
            </a:tbl>
          </a:graphicData>
        </a:graphic>
      </p:graphicFrame>
    </p:spTree>
  </p:cSld>
  <p:clrMapOvr>
    <a:masterClrMapping/>
  </p:clrMapOvr>
  <mc:AlternateContent>
    <mc:Choice Requires="p14">
      <p:transition spd="slow" p14:dur="700">
        <p:fade/>
      </p:transition>
    </mc:Choice>
    <mc:Fallback>
      <p:transition spd="slow">
        <p:fade/>
      </p:transition>
    </mc:Fallback>
  </mc:AlternateContent>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5" name="Shape 645"/>
        <p:cNvGrpSpPr/>
        <p:nvPr/>
      </p:nvGrpSpPr>
      <p:grpSpPr>
        <a:xfrm>
          <a:off x="0" y="0"/>
          <a:ext cx="0" cy="0"/>
          <a:chOff x="0" y="0"/>
          <a:chExt cx="0" cy="0"/>
        </a:xfrm>
      </p:grpSpPr>
      <p:sp>
        <p:nvSpPr>
          <p:cNvPr id="646" name="Google Shape;646;p71"/>
          <p:cNvSpPr txBox="1"/>
          <p:nvPr>
            <p:ph type="title"/>
          </p:nvPr>
        </p:nvSpPr>
        <p:spPr>
          <a:xfrm>
            <a:off x="1043608" y="-1"/>
            <a:ext cx="7560840" cy="702000"/>
          </a:xfrm>
          <a:prstGeom prst="rect">
            <a:avLst/>
          </a:prstGeom>
          <a:noFill/>
          <a:ln>
            <a:noFill/>
          </a:ln>
        </p:spPr>
        <p:txBody>
          <a:bodyPr anchorCtr="0" anchor="b" bIns="45700" lIns="0" spcFirstLastPara="1" rIns="0" wrap="square" tIns="45700">
            <a:normAutofit fontScale="90000"/>
          </a:bodyPr>
          <a:lstStyle/>
          <a:p>
            <a:pPr indent="0" lvl="0" marL="0" rtl="0" algn="l">
              <a:lnSpc>
                <a:spcPct val="90000"/>
              </a:lnSpc>
              <a:spcBef>
                <a:spcPts val="0"/>
              </a:spcBef>
              <a:spcAft>
                <a:spcPts val="0"/>
              </a:spcAft>
              <a:buClr>
                <a:srgbClr val="58595B"/>
              </a:buClr>
              <a:buSzPct val="171428"/>
              <a:buFont typeface="Arial"/>
              <a:buNone/>
            </a:pPr>
            <a:r>
              <a:rPr lang="en-US"/>
              <a:t>Catégorie de fichier - </a:t>
            </a:r>
            <a:r>
              <a:rPr lang="en-US">
                <a:solidFill>
                  <a:srgbClr val="2A78AA"/>
                </a:solidFill>
              </a:rPr>
              <a:t>Configuration de la catégorie de fichier</a:t>
            </a:r>
            <a:endParaRPr sz="1400"/>
          </a:p>
        </p:txBody>
      </p:sp>
      <p:sp>
        <p:nvSpPr>
          <p:cNvPr id="647" name="Google Shape;647;p71"/>
          <p:cNvSpPr txBox="1"/>
          <p:nvPr>
            <p:ph idx="1" type="body"/>
          </p:nvPr>
        </p:nvSpPr>
        <p:spPr>
          <a:xfrm>
            <a:off x="539750" y="980728"/>
            <a:ext cx="8352730" cy="5688360"/>
          </a:xfrm>
          <a:prstGeom prst="rect">
            <a:avLst/>
          </a:prstGeom>
          <a:noFill/>
          <a:ln>
            <a:noFill/>
          </a:ln>
        </p:spPr>
        <p:txBody>
          <a:bodyPr anchorCtr="0" anchor="t" bIns="45700" lIns="0" spcFirstLastPara="1" rIns="0" wrap="square" tIns="45700">
            <a:normAutofit/>
          </a:bodyPr>
          <a:lstStyle/>
          <a:p>
            <a:pPr indent="-266700" lvl="0" marL="266700" rtl="0" algn="l">
              <a:lnSpc>
                <a:spcPct val="100000"/>
              </a:lnSpc>
              <a:spcBef>
                <a:spcPts val="0"/>
              </a:spcBef>
              <a:spcAft>
                <a:spcPts val="0"/>
              </a:spcAft>
              <a:buClr>
                <a:srgbClr val="58595B"/>
              </a:buClr>
              <a:buSzPts val="2000"/>
              <a:buFont typeface="Arial"/>
              <a:buChar char="•"/>
            </a:pPr>
            <a:r>
              <a:rPr lang="en-US"/>
              <a:t>Le modèle </a:t>
            </a:r>
            <a:r>
              <a:rPr lang="en-US">
                <a:solidFill>
                  <a:schemeClr val="accent4"/>
                </a:solidFill>
              </a:rPr>
              <a:t>transformable </a:t>
            </a:r>
            <a:r>
              <a:rPr lang="en-US"/>
              <a:t>: pour la conversion en fichier NetCDF</a:t>
            </a:r>
            <a:endParaRPr/>
          </a:p>
          <a:p>
            <a:pPr indent="-266400" lvl="1" marL="532800" rtl="0" algn="l">
              <a:lnSpc>
                <a:spcPct val="100000"/>
              </a:lnSpc>
              <a:spcBef>
                <a:spcPts val="500"/>
              </a:spcBef>
              <a:spcAft>
                <a:spcPts val="0"/>
              </a:spcAft>
              <a:buClr>
                <a:srgbClr val="2A78AA"/>
              </a:buClr>
              <a:buSzPts val="1800"/>
              <a:buFont typeface="Arial"/>
              <a:buChar char="•"/>
            </a:pPr>
            <a:r>
              <a:rPr lang="en-US"/>
              <a:t>Un seul sous-ensemble "all", deux formats de stockage "raw" et NetCDF</a:t>
            </a:r>
            <a:endParaRPr/>
          </a:p>
          <a:p>
            <a:pPr indent="-266400" lvl="1" marL="532800" rtl="0" algn="l">
              <a:lnSpc>
                <a:spcPct val="100000"/>
              </a:lnSpc>
              <a:spcBef>
                <a:spcPts val="500"/>
              </a:spcBef>
              <a:spcAft>
                <a:spcPts val="0"/>
              </a:spcAft>
              <a:buClr>
                <a:schemeClr val="accent4"/>
              </a:buClr>
              <a:buSzPts val="1800"/>
              <a:buFont typeface="Arial"/>
              <a:buChar char="•"/>
            </a:pPr>
            <a:r>
              <a:rPr lang="en-US">
                <a:solidFill>
                  <a:schemeClr val="accent4"/>
                </a:solidFill>
              </a:rPr>
              <a:t>Remplacé </a:t>
            </a:r>
            <a:r>
              <a:rPr lang="en-US"/>
              <a:t>par des flux "sous-sélectionnables" depuis la version 5.3</a:t>
            </a:r>
            <a:endParaRPr/>
          </a:p>
          <a:p>
            <a:pPr indent="-266400" lvl="1" marL="532800" rtl="0" algn="l">
              <a:lnSpc>
                <a:spcPct val="100000"/>
              </a:lnSpc>
              <a:spcBef>
                <a:spcPts val="500"/>
              </a:spcBef>
              <a:spcAft>
                <a:spcPts val="0"/>
              </a:spcAft>
              <a:buClr>
                <a:srgbClr val="2A78AA"/>
              </a:buClr>
              <a:buSzPts val="1800"/>
              <a:buFont typeface="Arial"/>
              <a:buChar char="•"/>
            </a:pPr>
            <a:r>
              <a:rPr lang="en-US"/>
              <a:t>Mise en œuvre par un flux</a:t>
            </a:r>
            <a:endParaRPr/>
          </a:p>
          <a:p>
            <a:pPr indent="-165100" lvl="2" marL="799200" rtl="0" algn="l">
              <a:lnSpc>
                <a:spcPct val="100000"/>
              </a:lnSpc>
              <a:spcBef>
                <a:spcPts val="500"/>
              </a:spcBef>
              <a:spcAft>
                <a:spcPts val="0"/>
              </a:spcAft>
              <a:buClr>
                <a:srgbClr val="58595B"/>
              </a:buClr>
              <a:buSzPts val="1600"/>
              <a:buFont typeface="Arial"/>
              <a:buNone/>
            </a:pPr>
            <a:r>
              <a:t/>
            </a:r>
            <a:endParaRPr/>
          </a:p>
          <a:p>
            <a:pPr indent="-152100" lvl="1" marL="532800" rtl="0" algn="l">
              <a:lnSpc>
                <a:spcPct val="100000"/>
              </a:lnSpc>
              <a:spcBef>
                <a:spcPts val="500"/>
              </a:spcBef>
              <a:spcAft>
                <a:spcPts val="0"/>
              </a:spcAft>
              <a:buClr>
                <a:srgbClr val="2A78AA"/>
              </a:buClr>
              <a:buSzPts val="1800"/>
              <a:buFont typeface="Arial"/>
              <a:buNone/>
            </a:pPr>
            <a:r>
              <a:t/>
            </a:r>
            <a:endParaRPr/>
          </a:p>
          <a:p>
            <a:pPr indent="-152100" lvl="1" marL="532800" rtl="0" algn="l">
              <a:lnSpc>
                <a:spcPct val="100000"/>
              </a:lnSpc>
              <a:spcBef>
                <a:spcPts val="500"/>
              </a:spcBef>
              <a:spcAft>
                <a:spcPts val="0"/>
              </a:spcAft>
              <a:buClr>
                <a:srgbClr val="2A78AA"/>
              </a:buClr>
              <a:buSzPts val="1800"/>
              <a:buFont typeface="Arial"/>
              <a:buNone/>
            </a:pPr>
            <a:r>
              <a:t/>
            </a:r>
            <a:endParaRPr/>
          </a:p>
        </p:txBody>
      </p:sp>
      <p:graphicFrame>
        <p:nvGraphicFramePr>
          <p:cNvPr id="648" name="Google Shape;648;p71"/>
          <p:cNvGraphicFramePr/>
          <p:nvPr/>
        </p:nvGraphicFramePr>
        <p:xfrm>
          <a:off x="395536" y="2996952"/>
          <a:ext cx="3000000" cy="3000000"/>
        </p:xfrm>
        <a:graphic>
          <a:graphicData uri="http://schemas.openxmlformats.org/drawingml/2006/table">
            <a:tbl>
              <a:tblPr>
                <a:noFill/>
                <a:tableStyleId>{810B26D4-9B91-4FAE-876E-D741D86CFBB2}</a:tableStyleId>
              </a:tblPr>
              <a:tblGrid>
                <a:gridCol w="1764375"/>
                <a:gridCol w="821775"/>
                <a:gridCol w="5910800"/>
              </a:tblGrid>
              <a:tr h="648075">
                <a:tc>
                  <a:txBody>
                    <a:bodyPr/>
                    <a:lstStyle/>
                    <a:p>
                      <a:pPr indent="0" lvl="0" marL="0" marR="0" rtl="0" algn="ctr">
                        <a:spcBef>
                          <a:spcPts val="0"/>
                        </a:spcBef>
                        <a:spcAft>
                          <a:spcPts val="0"/>
                        </a:spcAft>
                        <a:buNone/>
                      </a:pPr>
                      <a:r>
                        <a:rPr b="1" lang="en-US" sz="1200">
                          <a:solidFill>
                            <a:srgbClr val="2A78AA"/>
                          </a:solidFill>
                          <a:highlight>
                            <a:srgbClr val="ECE8E1"/>
                          </a:highlight>
                          <a:latin typeface="Arial"/>
                          <a:ea typeface="Arial"/>
                          <a:cs typeface="Arial"/>
                          <a:sym typeface="Arial"/>
                        </a:rPr>
                        <a:t>Débit </a:t>
                      </a:r>
                      <a:endParaRPr/>
                    </a:p>
                    <a:p>
                      <a:pPr indent="0" lvl="0" marL="0" marR="0" rtl="0" algn="ctr">
                        <a:spcBef>
                          <a:spcPts val="0"/>
                        </a:spcBef>
                        <a:spcAft>
                          <a:spcPts val="0"/>
                        </a:spcAft>
                        <a:buNone/>
                      </a:pPr>
                      <a:r>
                        <a:rPr b="1" lang="en-US" sz="1200">
                          <a:solidFill>
                            <a:srgbClr val="2A78AA"/>
                          </a:solidFill>
                          <a:highlight>
                            <a:srgbClr val="ECE8E1"/>
                          </a:highlight>
                          <a:latin typeface="Arial"/>
                          <a:ea typeface="Arial"/>
                          <a:cs typeface="Arial"/>
                          <a:sym typeface="Arial"/>
                        </a:rPr>
                        <a:t>Nom</a:t>
                      </a:r>
                      <a:endParaRPr sz="1200">
                        <a:highlight>
                          <a:srgbClr val="ECE8E1"/>
                        </a:highlight>
                        <a:latin typeface="Calibri"/>
                        <a:ea typeface="Calibri"/>
                        <a:cs typeface="Calibri"/>
                        <a:sym typeface="Calibri"/>
                      </a:endParaRPr>
                    </a:p>
                  </a:txBody>
                  <a:tcPr marT="0" marB="0" marR="44450" marL="44450" anchor="ctr">
                    <a:lnL cap="flat" cmpd="sng" w="12700">
                      <a:solidFill>
                        <a:srgbClr val="5B9BD5"/>
                      </a:solidFill>
                      <a:prstDash val="solid"/>
                      <a:round/>
                      <a:headEnd len="sm" w="sm" type="none"/>
                      <a:tailEnd len="sm" w="sm" type="none"/>
                    </a:lnL>
                    <a:lnR cap="flat" cmpd="sng" w="12700">
                      <a:solidFill>
                        <a:srgbClr val="5B9BD5"/>
                      </a:solidFill>
                      <a:prstDash val="solid"/>
                      <a:round/>
                      <a:headEnd len="sm" w="sm" type="none"/>
                      <a:tailEnd len="sm" w="sm" type="none"/>
                    </a:lnR>
                    <a:lnT cap="flat" cmpd="sng" w="12700">
                      <a:solidFill>
                        <a:srgbClr val="5B9BD5"/>
                      </a:solidFill>
                      <a:prstDash val="solid"/>
                      <a:round/>
                      <a:headEnd len="sm" w="sm" type="none"/>
                      <a:tailEnd len="sm" w="sm" type="none"/>
                    </a:lnT>
                    <a:lnB cap="flat" cmpd="sng" w="12700">
                      <a:solidFill>
                        <a:srgbClr val="2A78AA"/>
                      </a:solidFill>
                      <a:prstDash val="solid"/>
                      <a:round/>
                      <a:headEnd len="sm" w="sm" type="none"/>
                      <a:tailEnd len="sm" w="sm" type="none"/>
                    </a:lnB>
                    <a:solidFill>
                      <a:srgbClr val="ECE8E1"/>
                    </a:solidFill>
                  </a:tcPr>
                </a:tc>
                <a:tc>
                  <a:txBody>
                    <a:bodyPr/>
                    <a:lstStyle/>
                    <a:p>
                      <a:pPr indent="0" lvl="0" marL="0" marR="0" rtl="0" algn="ctr">
                        <a:spcBef>
                          <a:spcPts val="0"/>
                        </a:spcBef>
                        <a:spcAft>
                          <a:spcPts val="0"/>
                        </a:spcAft>
                        <a:buNone/>
                      </a:pPr>
                      <a:r>
                        <a:rPr b="1" lang="en-US" sz="1200">
                          <a:solidFill>
                            <a:srgbClr val="2A78AA"/>
                          </a:solidFill>
                          <a:highlight>
                            <a:srgbClr val="ECE8E1"/>
                          </a:highlight>
                          <a:latin typeface="Arial"/>
                          <a:ea typeface="Arial"/>
                          <a:cs typeface="Arial"/>
                          <a:sym typeface="Arial"/>
                        </a:rPr>
                        <a:t>CIPS-DS </a:t>
                      </a:r>
                      <a:br>
                        <a:rPr b="1" lang="en-US" sz="1200">
                          <a:solidFill>
                            <a:srgbClr val="2A78AA"/>
                          </a:solidFill>
                          <a:highlight>
                            <a:srgbClr val="ECE8E1"/>
                          </a:highlight>
                          <a:latin typeface="Arial"/>
                          <a:ea typeface="Arial"/>
                          <a:cs typeface="Arial"/>
                          <a:sym typeface="Arial"/>
                        </a:rPr>
                      </a:br>
                      <a:r>
                        <a:rPr b="1" lang="en-US" sz="1200">
                          <a:solidFill>
                            <a:srgbClr val="2A78AA"/>
                          </a:solidFill>
                          <a:highlight>
                            <a:srgbClr val="ECE8E1"/>
                          </a:highlight>
                          <a:latin typeface="Arial"/>
                          <a:ea typeface="Arial"/>
                          <a:cs typeface="Arial"/>
                          <a:sym typeface="Arial"/>
                        </a:rPr>
                        <a:t>version</a:t>
                      </a:r>
                      <a:endParaRPr sz="1200">
                        <a:highlight>
                          <a:srgbClr val="ECE8E1"/>
                        </a:highlight>
                        <a:latin typeface="Calibri"/>
                        <a:ea typeface="Calibri"/>
                        <a:cs typeface="Calibri"/>
                        <a:sym typeface="Calibri"/>
                      </a:endParaRPr>
                    </a:p>
                  </a:txBody>
                  <a:tcPr marT="0" marB="0" marR="44450" marL="44450" anchor="ctr">
                    <a:lnL cap="flat" cmpd="sng" w="12700">
                      <a:solidFill>
                        <a:srgbClr val="5B9BD5"/>
                      </a:solidFill>
                      <a:prstDash val="solid"/>
                      <a:round/>
                      <a:headEnd len="sm" w="sm" type="none"/>
                      <a:tailEnd len="sm" w="sm" type="none"/>
                    </a:lnL>
                    <a:lnR cap="flat" cmpd="sng" w="12700">
                      <a:solidFill>
                        <a:srgbClr val="5B9BD5"/>
                      </a:solidFill>
                      <a:prstDash val="solid"/>
                      <a:round/>
                      <a:headEnd len="sm" w="sm" type="none"/>
                      <a:tailEnd len="sm" w="sm" type="none"/>
                    </a:lnR>
                    <a:lnT cap="flat" cmpd="sng" w="12700">
                      <a:solidFill>
                        <a:srgbClr val="5B9BD5"/>
                      </a:solidFill>
                      <a:prstDash val="solid"/>
                      <a:round/>
                      <a:headEnd len="sm" w="sm" type="none"/>
                      <a:tailEnd len="sm" w="sm" type="none"/>
                    </a:lnT>
                    <a:lnB cap="flat" cmpd="sng" w="12700">
                      <a:solidFill>
                        <a:srgbClr val="2A78AA"/>
                      </a:solidFill>
                      <a:prstDash val="solid"/>
                      <a:round/>
                      <a:headEnd len="sm" w="sm" type="none"/>
                      <a:tailEnd len="sm" w="sm" type="none"/>
                    </a:lnB>
                    <a:solidFill>
                      <a:srgbClr val="ECE8E1"/>
                    </a:solidFill>
                  </a:tcPr>
                </a:tc>
                <a:tc>
                  <a:txBody>
                    <a:bodyPr/>
                    <a:lstStyle/>
                    <a:p>
                      <a:pPr indent="0" lvl="0" marL="0" marR="0" rtl="0" algn="ctr">
                        <a:spcBef>
                          <a:spcPts val="0"/>
                        </a:spcBef>
                        <a:spcAft>
                          <a:spcPts val="0"/>
                        </a:spcAft>
                        <a:buNone/>
                      </a:pPr>
                      <a:r>
                        <a:rPr b="1" lang="en-US" sz="1200">
                          <a:solidFill>
                            <a:srgbClr val="2A78AA"/>
                          </a:solidFill>
                          <a:highlight>
                            <a:srgbClr val="ECE8E1"/>
                          </a:highlight>
                          <a:latin typeface="Arial"/>
                          <a:ea typeface="Arial"/>
                          <a:cs typeface="Arial"/>
                          <a:sym typeface="Arial"/>
                        </a:rPr>
                        <a:t>Objectif principal</a:t>
                      </a:r>
                      <a:endParaRPr sz="1200">
                        <a:highlight>
                          <a:srgbClr val="ECE8E1"/>
                        </a:highlight>
                        <a:latin typeface="Calibri"/>
                        <a:ea typeface="Calibri"/>
                        <a:cs typeface="Calibri"/>
                        <a:sym typeface="Calibri"/>
                      </a:endParaRPr>
                    </a:p>
                  </a:txBody>
                  <a:tcPr marT="0" marB="0" marR="44450" marL="44450" anchor="ctr">
                    <a:lnL cap="flat" cmpd="sng" w="12700">
                      <a:solidFill>
                        <a:srgbClr val="5B9BD5"/>
                      </a:solidFill>
                      <a:prstDash val="solid"/>
                      <a:round/>
                      <a:headEnd len="sm" w="sm" type="none"/>
                      <a:tailEnd len="sm" w="sm" type="none"/>
                    </a:lnL>
                    <a:lnR cap="flat" cmpd="sng" w="12700">
                      <a:solidFill>
                        <a:srgbClr val="5B9BD5"/>
                      </a:solidFill>
                      <a:prstDash val="solid"/>
                      <a:round/>
                      <a:headEnd len="sm" w="sm" type="none"/>
                      <a:tailEnd len="sm" w="sm" type="none"/>
                    </a:lnR>
                    <a:lnT cap="flat" cmpd="sng" w="12700">
                      <a:solidFill>
                        <a:srgbClr val="5B9BD5"/>
                      </a:solidFill>
                      <a:prstDash val="solid"/>
                      <a:round/>
                      <a:headEnd len="sm" w="sm" type="none"/>
                      <a:tailEnd len="sm" w="sm" type="none"/>
                    </a:lnT>
                    <a:lnB cap="flat" cmpd="sng" w="12700">
                      <a:solidFill>
                        <a:srgbClr val="2A78AA"/>
                      </a:solidFill>
                      <a:prstDash val="solid"/>
                      <a:round/>
                      <a:headEnd len="sm" w="sm" type="none"/>
                      <a:tailEnd len="sm" w="sm" type="none"/>
                    </a:lnB>
                    <a:solidFill>
                      <a:srgbClr val="ECE8E1"/>
                    </a:solidFill>
                  </a:tcPr>
                </a:tc>
              </a:tr>
              <a:tr h="1056900">
                <a:tc>
                  <a:txBody>
                    <a:bodyPr/>
                    <a:lstStyle/>
                    <a:p>
                      <a:pPr indent="0" lvl="0" marL="0" marR="0" rtl="0" algn="l">
                        <a:spcBef>
                          <a:spcPts val="0"/>
                        </a:spcBef>
                        <a:spcAft>
                          <a:spcPts val="0"/>
                        </a:spcAft>
                        <a:buNone/>
                      </a:pPr>
                      <a:r>
                        <a:rPr lang="en-US" sz="1200">
                          <a:solidFill>
                            <a:srgbClr val="000000"/>
                          </a:solidFill>
                          <a:latin typeface="Arial"/>
                          <a:ea typeface="Arial"/>
                          <a:cs typeface="Arial"/>
                          <a:sym typeface="Arial"/>
                        </a:rPr>
                        <a:t>STR1 - SYNOP CSV</a:t>
                      </a:r>
                      <a:endParaRPr sz="1200">
                        <a:highlight>
                          <a:srgbClr val="FFFFFF"/>
                        </a:highlight>
                        <a:latin typeface="Calibri"/>
                        <a:ea typeface="Calibri"/>
                        <a:cs typeface="Calibri"/>
                        <a:sym typeface="Calibri"/>
                      </a:endParaRPr>
                    </a:p>
                  </a:txBody>
                  <a:tcPr marT="0" marB="0" marR="44450" marL="44450" anchor="ctr">
                    <a:lnL cap="flat" cmpd="sng" w="12700">
                      <a:solidFill>
                        <a:srgbClr val="2A78AA"/>
                      </a:solidFill>
                      <a:prstDash val="solid"/>
                      <a:round/>
                      <a:headEnd len="sm" w="sm" type="none"/>
                      <a:tailEnd len="sm" w="sm" type="none"/>
                    </a:lnL>
                    <a:lnR cap="flat" cmpd="sng" w="12700">
                      <a:solidFill>
                        <a:srgbClr val="2A78AA"/>
                      </a:solidFill>
                      <a:prstDash val="solid"/>
                      <a:round/>
                      <a:headEnd len="sm" w="sm" type="none"/>
                      <a:tailEnd len="sm" w="sm" type="none"/>
                    </a:lnR>
                    <a:lnT cap="flat" cmpd="sng" w="12700">
                      <a:solidFill>
                        <a:srgbClr val="2A78AA"/>
                      </a:solidFill>
                      <a:prstDash val="solid"/>
                      <a:round/>
                      <a:headEnd len="sm" w="sm" type="none"/>
                      <a:tailEnd len="sm" w="sm" type="none"/>
                    </a:lnT>
                    <a:lnB cap="flat" cmpd="sng" w="12700">
                      <a:solidFill>
                        <a:srgbClr val="2A78AA"/>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lang="en-US" sz="1200">
                          <a:solidFill>
                            <a:srgbClr val="000000"/>
                          </a:solidFill>
                          <a:highlight>
                            <a:srgbClr val="FFFFFF"/>
                          </a:highlight>
                          <a:latin typeface="Arial"/>
                          <a:ea typeface="Arial"/>
                          <a:cs typeface="Arial"/>
                          <a:sym typeface="Arial"/>
                        </a:rPr>
                        <a:t>5.2</a:t>
                      </a:r>
                      <a:endParaRPr sz="1200">
                        <a:highlight>
                          <a:srgbClr val="FFFFFF"/>
                        </a:highlight>
                        <a:latin typeface="Calibri"/>
                        <a:ea typeface="Calibri"/>
                        <a:cs typeface="Calibri"/>
                        <a:sym typeface="Calibri"/>
                      </a:endParaRPr>
                    </a:p>
                  </a:txBody>
                  <a:tcPr marT="0" marB="0" marR="44450" marL="44450" anchor="ctr">
                    <a:lnL cap="flat" cmpd="sng" w="12700">
                      <a:solidFill>
                        <a:srgbClr val="2A78AA"/>
                      </a:solidFill>
                      <a:prstDash val="solid"/>
                      <a:round/>
                      <a:headEnd len="sm" w="sm" type="none"/>
                      <a:tailEnd len="sm" w="sm" type="none"/>
                    </a:lnL>
                    <a:lnR cap="flat" cmpd="sng" w="12700">
                      <a:solidFill>
                        <a:srgbClr val="2A78AA"/>
                      </a:solidFill>
                      <a:prstDash val="solid"/>
                      <a:round/>
                      <a:headEnd len="sm" w="sm" type="none"/>
                      <a:tailEnd len="sm" w="sm" type="none"/>
                    </a:lnR>
                    <a:lnT cap="flat" cmpd="sng" w="12700">
                      <a:solidFill>
                        <a:srgbClr val="2A78AA"/>
                      </a:solidFill>
                      <a:prstDash val="solid"/>
                      <a:round/>
                      <a:headEnd len="sm" w="sm" type="none"/>
                      <a:tailEnd len="sm" w="sm" type="none"/>
                    </a:lnT>
                    <a:lnB cap="flat" cmpd="sng" w="12700">
                      <a:solidFill>
                        <a:srgbClr val="2A78AA"/>
                      </a:solidFill>
                      <a:prstDash val="solid"/>
                      <a:round/>
                      <a:headEnd len="sm" w="sm" type="none"/>
                      <a:tailEnd len="sm" w="sm" type="none"/>
                    </a:lnB>
                    <a:solidFill>
                      <a:srgbClr val="FFFFFF"/>
                    </a:solidFill>
                  </a:tcPr>
                </a:tc>
                <a:tc>
                  <a:txBody>
                    <a:bodyPr/>
                    <a:lstStyle/>
                    <a:p>
                      <a:pPr indent="0" lvl="0" marL="0" marR="0" rtl="0" algn="l">
                        <a:spcBef>
                          <a:spcPts val="0"/>
                        </a:spcBef>
                        <a:spcAft>
                          <a:spcPts val="0"/>
                        </a:spcAft>
                        <a:buNone/>
                      </a:pPr>
                      <a:r>
                        <a:rPr lang="en-US" sz="1200">
                          <a:solidFill>
                            <a:srgbClr val="000000"/>
                          </a:solidFill>
                          <a:latin typeface="Arial"/>
                          <a:ea typeface="Arial"/>
                          <a:cs typeface="Arial"/>
                          <a:sym typeface="Arial"/>
                        </a:rPr>
                        <a:t>Flux spécifique pour traiter les anciennes données spécifiques du projet STR1 (format CSV).</a:t>
                      </a:r>
                      <a:endParaRPr/>
                    </a:p>
                    <a:p>
                      <a:pPr indent="0" lvl="0" marL="0" marR="0" rtl="0" algn="l">
                        <a:spcBef>
                          <a:spcPts val="0"/>
                        </a:spcBef>
                        <a:spcAft>
                          <a:spcPts val="0"/>
                        </a:spcAft>
                        <a:buNone/>
                      </a:pPr>
                      <a:r>
                        <a:rPr lang="en-US" sz="1200">
                          <a:solidFill>
                            <a:srgbClr val="000000"/>
                          </a:solidFill>
                          <a:latin typeface="Arial"/>
                          <a:ea typeface="Arial"/>
                          <a:cs typeface="Arial"/>
                          <a:sym typeface="Arial"/>
                        </a:rPr>
                        <a:t>La date de stockage est la date du nom de fichier.</a:t>
                      </a:r>
                      <a:endParaRPr/>
                    </a:p>
                  </a:txBody>
                  <a:tcPr marT="0" marB="0" marR="44450" marL="44450" anchor="ctr">
                    <a:lnL cap="flat" cmpd="sng" w="12700">
                      <a:solidFill>
                        <a:srgbClr val="2A78AA"/>
                      </a:solidFill>
                      <a:prstDash val="solid"/>
                      <a:round/>
                      <a:headEnd len="sm" w="sm" type="none"/>
                      <a:tailEnd len="sm" w="sm" type="none"/>
                    </a:lnL>
                    <a:lnR cap="flat" cmpd="sng" w="12700">
                      <a:solidFill>
                        <a:srgbClr val="2A78AA"/>
                      </a:solidFill>
                      <a:prstDash val="solid"/>
                      <a:round/>
                      <a:headEnd len="sm" w="sm" type="none"/>
                      <a:tailEnd len="sm" w="sm" type="none"/>
                    </a:lnR>
                    <a:lnT cap="flat" cmpd="sng" w="12700">
                      <a:solidFill>
                        <a:srgbClr val="2A78AA"/>
                      </a:solidFill>
                      <a:prstDash val="solid"/>
                      <a:round/>
                      <a:headEnd len="sm" w="sm" type="none"/>
                      <a:tailEnd len="sm" w="sm" type="none"/>
                    </a:lnT>
                    <a:lnB cap="flat" cmpd="sng" w="12700">
                      <a:solidFill>
                        <a:srgbClr val="2A78AA"/>
                      </a:solidFill>
                      <a:prstDash val="solid"/>
                      <a:round/>
                      <a:headEnd len="sm" w="sm" type="none"/>
                      <a:tailEnd len="sm" w="sm" type="none"/>
                    </a:lnB>
                    <a:solidFill>
                      <a:srgbClr val="FFFFFF"/>
                    </a:solidFill>
                  </a:tcPr>
                </a:tc>
              </a:tr>
            </a:tbl>
          </a:graphicData>
        </a:graphic>
      </p:graphicFrame>
    </p:spTree>
  </p:cSld>
  <p:clrMapOvr>
    <a:masterClrMapping/>
  </p:clrMapOvr>
  <mc:AlternateContent>
    <mc:Choice Requires="p14">
      <p:transition spd="slow" p14:dur="700">
        <p:fade/>
      </p:transition>
    </mc:Choice>
    <mc:Fallback>
      <p:transition spd="slow">
        <p:fade/>
      </p:transition>
    </mc:Fallback>
  </mc:AlternateContent>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2" name="Shape 652"/>
        <p:cNvGrpSpPr/>
        <p:nvPr/>
      </p:nvGrpSpPr>
      <p:grpSpPr>
        <a:xfrm>
          <a:off x="0" y="0"/>
          <a:ext cx="0" cy="0"/>
          <a:chOff x="0" y="0"/>
          <a:chExt cx="0" cy="0"/>
        </a:xfrm>
      </p:grpSpPr>
      <p:sp>
        <p:nvSpPr>
          <p:cNvPr id="653" name="Google Shape;653;p72"/>
          <p:cNvSpPr txBox="1"/>
          <p:nvPr>
            <p:ph type="title"/>
          </p:nvPr>
        </p:nvSpPr>
        <p:spPr>
          <a:xfrm>
            <a:off x="1043608" y="-1"/>
            <a:ext cx="7560840" cy="702000"/>
          </a:xfrm>
          <a:prstGeom prst="rect">
            <a:avLst/>
          </a:prstGeom>
          <a:noFill/>
          <a:ln>
            <a:noFill/>
          </a:ln>
        </p:spPr>
        <p:txBody>
          <a:bodyPr anchorCtr="0" anchor="b" bIns="45700" lIns="0" spcFirstLastPara="1" rIns="0" wrap="square" tIns="45700">
            <a:normAutofit fontScale="90000"/>
          </a:bodyPr>
          <a:lstStyle/>
          <a:p>
            <a:pPr indent="0" lvl="0" marL="0" rtl="0" algn="l">
              <a:lnSpc>
                <a:spcPct val="90000"/>
              </a:lnSpc>
              <a:spcBef>
                <a:spcPts val="0"/>
              </a:spcBef>
              <a:spcAft>
                <a:spcPts val="0"/>
              </a:spcAft>
              <a:buClr>
                <a:srgbClr val="58595B"/>
              </a:buClr>
              <a:buSzPct val="171428"/>
              <a:buFont typeface="Arial"/>
              <a:buNone/>
            </a:pPr>
            <a:r>
              <a:rPr lang="en-US"/>
              <a:t>Catégorie de fichier - </a:t>
            </a:r>
            <a:r>
              <a:rPr lang="en-US">
                <a:solidFill>
                  <a:srgbClr val="2A78AA"/>
                </a:solidFill>
              </a:rPr>
              <a:t>Configuration de la catégorie de fichier</a:t>
            </a:r>
            <a:endParaRPr sz="1400"/>
          </a:p>
        </p:txBody>
      </p:sp>
      <p:sp>
        <p:nvSpPr>
          <p:cNvPr id="654" name="Google Shape;654;p72"/>
          <p:cNvSpPr txBox="1"/>
          <p:nvPr>
            <p:ph idx="1" type="body"/>
          </p:nvPr>
        </p:nvSpPr>
        <p:spPr>
          <a:xfrm>
            <a:off x="539750" y="980728"/>
            <a:ext cx="8352730" cy="5688360"/>
          </a:xfrm>
          <a:prstGeom prst="rect">
            <a:avLst/>
          </a:prstGeom>
          <a:noFill/>
          <a:ln>
            <a:noFill/>
          </a:ln>
        </p:spPr>
        <p:txBody>
          <a:bodyPr anchorCtr="0" anchor="t" bIns="45700" lIns="0" spcFirstLastPara="1" rIns="0" wrap="square" tIns="45700">
            <a:normAutofit/>
          </a:bodyPr>
          <a:lstStyle/>
          <a:p>
            <a:pPr indent="-266700" lvl="0" marL="266700" rtl="0" algn="l">
              <a:lnSpc>
                <a:spcPct val="100000"/>
              </a:lnSpc>
              <a:spcBef>
                <a:spcPts val="0"/>
              </a:spcBef>
              <a:spcAft>
                <a:spcPts val="0"/>
              </a:spcAft>
              <a:buClr>
                <a:srgbClr val="58595B"/>
              </a:buClr>
              <a:buSzPts val="2000"/>
              <a:buFont typeface="Arial"/>
              <a:buChar char="•"/>
            </a:pPr>
            <a:r>
              <a:rPr lang="en-US"/>
              <a:t>Le modèle </a:t>
            </a:r>
            <a:r>
              <a:rPr lang="en-US">
                <a:solidFill>
                  <a:schemeClr val="accent4"/>
                </a:solidFill>
              </a:rPr>
              <a:t>Subsetable </a:t>
            </a:r>
            <a:r>
              <a:rPr lang="en-US"/>
              <a:t>: pour la création de sous-ensembles</a:t>
            </a:r>
            <a:endParaRPr/>
          </a:p>
          <a:p>
            <a:pPr indent="-266400" lvl="1" marL="532800" rtl="0" algn="l">
              <a:lnSpc>
                <a:spcPct val="100000"/>
              </a:lnSpc>
              <a:spcBef>
                <a:spcPts val="500"/>
              </a:spcBef>
              <a:spcAft>
                <a:spcPts val="0"/>
              </a:spcAft>
              <a:buClr>
                <a:srgbClr val="2A78AA"/>
              </a:buClr>
              <a:buSzPts val="1800"/>
              <a:buFont typeface="Arial"/>
              <a:buChar char="•"/>
            </a:pPr>
            <a:r>
              <a:rPr lang="en-US"/>
              <a:t>Un sous-ensemble "tous", des sous-ensembles supplémentaires potentiels</a:t>
            </a:r>
            <a:endParaRPr/>
          </a:p>
          <a:p>
            <a:pPr indent="-266400" lvl="1" marL="532800" rtl="0" algn="l">
              <a:lnSpc>
                <a:spcPct val="100000"/>
              </a:lnSpc>
              <a:spcBef>
                <a:spcPts val="500"/>
              </a:spcBef>
              <a:spcAft>
                <a:spcPts val="0"/>
              </a:spcAft>
              <a:buClr>
                <a:srgbClr val="2A78AA"/>
              </a:buClr>
              <a:buSzPts val="1800"/>
              <a:buFont typeface="Arial"/>
              <a:buChar char="•"/>
            </a:pPr>
            <a:r>
              <a:rPr lang="en-US"/>
              <a:t>Pour chaque sous-ensemble, 2 formats de stockage : "raw" et NetCDF</a:t>
            </a:r>
            <a:endParaRPr/>
          </a:p>
          <a:p>
            <a:pPr indent="-266400" lvl="1" marL="532800" rtl="0" algn="l">
              <a:lnSpc>
                <a:spcPct val="100000"/>
              </a:lnSpc>
              <a:spcBef>
                <a:spcPts val="500"/>
              </a:spcBef>
              <a:spcAft>
                <a:spcPts val="0"/>
              </a:spcAft>
              <a:buClr>
                <a:schemeClr val="accent4"/>
              </a:buClr>
              <a:buSzPts val="1800"/>
              <a:buFont typeface="Arial"/>
              <a:buChar char="•"/>
            </a:pPr>
            <a:r>
              <a:rPr lang="en-US">
                <a:solidFill>
                  <a:schemeClr val="accent4"/>
                </a:solidFill>
              </a:rPr>
              <a:t>"Règles de filtrage</a:t>
            </a:r>
            <a:r>
              <a:rPr lang="en-US"/>
              <a:t>" pour supprimer les données inutilisées</a:t>
            </a:r>
            <a:endParaRPr/>
          </a:p>
          <a:p>
            <a:pPr indent="-266400" lvl="1" marL="532800" rtl="0" algn="l">
              <a:lnSpc>
                <a:spcPct val="100000"/>
              </a:lnSpc>
              <a:spcBef>
                <a:spcPts val="500"/>
              </a:spcBef>
              <a:spcAft>
                <a:spcPts val="0"/>
              </a:spcAft>
              <a:buClr>
                <a:srgbClr val="2A78AA"/>
              </a:buClr>
              <a:buSzPts val="1800"/>
              <a:buFont typeface="Arial"/>
              <a:buChar char="•"/>
            </a:pPr>
            <a:r>
              <a:rPr lang="en-US"/>
              <a:t>Mise en œuvre par les flux :</a:t>
            </a:r>
            <a:endParaRPr/>
          </a:p>
          <a:p>
            <a:pPr indent="-165100" lvl="2" marL="799200" rtl="0" algn="l">
              <a:lnSpc>
                <a:spcPct val="100000"/>
              </a:lnSpc>
              <a:spcBef>
                <a:spcPts val="500"/>
              </a:spcBef>
              <a:spcAft>
                <a:spcPts val="0"/>
              </a:spcAft>
              <a:buClr>
                <a:srgbClr val="58595B"/>
              </a:buClr>
              <a:buSzPts val="1600"/>
              <a:buFont typeface="Arial"/>
              <a:buNone/>
            </a:pPr>
            <a:r>
              <a:t/>
            </a:r>
            <a:endParaRPr/>
          </a:p>
          <a:p>
            <a:pPr indent="-152100" lvl="1" marL="532800" rtl="0" algn="l">
              <a:lnSpc>
                <a:spcPct val="100000"/>
              </a:lnSpc>
              <a:spcBef>
                <a:spcPts val="500"/>
              </a:spcBef>
              <a:spcAft>
                <a:spcPts val="0"/>
              </a:spcAft>
              <a:buClr>
                <a:srgbClr val="2A78AA"/>
              </a:buClr>
              <a:buSzPts val="1800"/>
              <a:buFont typeface="Arial"/>
              <a:buNone/>
            </a:pPr>
            <a:r>
              <a:t/>
            </a:r>
            <a:endParaRPr/>
          </a:p>
          <a:p>
            <a:pPr indent="-152100" lvl="1" marL="532800" rtl="0" algn="l">
              <a:lnSpc>
                <a:spcPct val="100000"/>
              </a:lnSpc>
              <a:spcBef>
                <a:spcPts val="500"/>
              </a:spcBef>
              <a:spcAft>
                <a:spcPts val="0"/>
              </a:spcAft>
              <a:buClr>
                <a:srgbClr val="2A78AA"/>
              </a:buClr>
              <a:buSzPts val="1800"/>
              <a:buFont typeface="Arial"/>
              <a:buNone/>
            </a:pPr>
            <a:r>
              <a:t/>
            </a:r>
            <a:endParaRPr/>
          </a:p>
        </p:txBody>
      </p:sp>
      <p:graphicFrame>
        <p:nvGraphicFramePr>
          <p:cNvPr id="655" name="Google Shape;655;p72"/>
          <p:cNvGraphicFramePr/>
          <p:nvPr/>
        </p:nvGraphicFramePr>
        <p:xfrm>
          <a:off x="323528" y="2965560"/>
          <a:ext cx="3000000" cy="3000000"/>
        </p:xfrm>
        <a:graphic>
          <a:graphicData uri="http://schemas.openxmlformats.org/drawingml/2006/table">
            <a:tbl>
              <a:tblPr>
                <a:noFill/>
                <a:tableStyleId>{810B26D4-9B91-4FAE-876E-D741D86CFBB2}</a:tableStyleId>
              </a:tblPr>
              <a:tblGrid>
                <a:gridCol w="1224125"/>
                <a:gridCol w="1512175"/>
                <a:gridCol w="5760650"/>
              </a:tblGrid>
              <a:tr h="367225">
                <a:tc>
                  <a:txBody>
                    <a:bodyPr/>
                    <a:lstStyle/>
                    <a:p>
                      <a:pPr indent="0" lvl="0" marL="0" marR="0" rtl="0" algn="ctr">
                        <a:spcBef>
                          <a:spcPts val="0"/>
                        </a:spcBef>
                        <a:spcAft>
                          <a:spcPts val="0"/>
                        </a:spcAft>
                        <a:buNone/>
                      </a:pPr>
                      <a:r>
                        <a:rPr b="1" lang="en-US" sz="1200">
                          <a:solidFill>
                            <a:srgbClr val="2A78AA"/>
                          </a:solidFill>
                          <a:latin typeface="Arial"/>
                          <a:ea typeface="Arial"/>
                          <a:cs typeface="Arial"/>
                          <a:sym typeface="Arial"/>
                        </a:rPr>
                        <a:t>Débit </a:t>
                      </a:r>
                      <a:endParaRPr/>
                    </a:p>
                    <a:p>
                      <a:pPr indent="0" lvl="0" marL="0" marR="0" rtl="0" algn="ctr">
                        <a:spcBef>
                          <a:spcPts val="0"/>
                        </a:spcBef>
                        <a:spcAft>
                          <a:spcPts val="0"/>
                        </a:spcAft>
                        <a:buNone/>
                      </a:pPr>
                      <a:r>
                        <a:rPr b="1" lang="en-US" sz="1200">
                          <a:solidFill>
                            <a:srgbClr val="2A78AA"/>
                          </a:solidFill>
                          <a:latin typeface="Arial"/>
                          <a:ea typeface="Arial"/>
                          <a:cs typeface="Arial"/>
                          <a:sym typeface="Arial"/>
                        </a:rPr>
                        <a:t>Nom</a:t>
                      </a:r>
                      <a:endParaRPr sz="1200">
                        <a:latin typeface="Calibri"/>
                        <a:ea typeface="Calibri"/>
                        <a:cs typeface="Calibri"/>
                        <a:sym typeface="Calibri"/>
                      </a:endParaRPr>
                    </a:p>
                  </a:txBody>
                  <a:tcPr marT="0" marB="0" marR="44450" marL="44450" anchor="ctr">
                    <a:lnL cap="flat" cmpd="sng" w="12700">
                      <a:solidFill>
                        <a:srgbClr val="5B9BD5"/>
                      </a:solidFill>
                      <a:prstDash val="solid"/>
                      <a:round/>
                      <a:headEnd len="sm" w="sm" type="none"/>
                      <a:tailEnd len="sm" w="sm" type="none"/>
                    </a:lnL>
                    <a:lnR cap="flat" cmpd="sng" w="12700">
                      <a:solidFill>
                        <a:srgbClr val="5B9BD5"/>
                      </a:solidFill>
                      <a:prstDash val="solid"/>
                      <a:round/>
                      <a:headEnd len="sm" w="sm" type="none"/>
                      <a:tailEnd len="sm" w="sm" type="none"/>
                    </a:lnR>
                    <a:lnT cap="flat" cmpd="sng" w="12700">
                      <a:solidFill>
                        <a:srgbClr val="5B9BD5"/>
                      </a:solidFill>
                      <a:prstDash val="solid"/>
                      <a:round/>
                      <a:headEnd len="sm" w="sm" type="none"/>
                      <a:tailEnd len="sm" w="sm" type="none"/>
                    </a:lnT>
                    <a:lnB cap="flat" cmpd="sng" w="12700">
                      <a:solidFill>
                        <a:srgbClr val="2A78AA"/>
                      </a:solidFill>
                      <a:prstDash val="solid"/>
                      <a:round/>
                      <a:headEnd len="sm" w="sm" type="none"/>
                      <a:tailEnd len="sm" w="sm" type="none"/>
                    </a:lnB>
                    <a:solidFill>
                      <a:srgbClr val="ECE8E1"/>
                    </a:solidFill>
                  </a:tcPr>
                </a:tc>
                <a:tc>
                  <a:txBody>
                    <a:bodyPr/>
                    <a:lstStyle/>
                    <a:p>
                      <a:pPr indent="0" lvl="0" marL="0" marR="0" rtl="0" algn="ctr">
                        <a:spcBef>
                          <a:spcPts val="0"/>
                        </a:spcBef>
                        <a:spcAft>
                          <a:spcPts val="0"/>
                        </a:spcAft>
                        <a:buNone/>
                      </a:pPr>
                      <a:r>
                        <a:rPr b="1" lang="en-US" sz="1200">
                          <a:solidFill>
                            <a:srgbClr val="2A78AA"/>
                          </a:solidFill>
                          <a:latin typeface="Arial"/>
                          <a:ea typeface="Arial"/>
                          <a:cs typeface="Arial"/>
                          <a:sym typeface="Arial"/>
                        </a:rPr>
                        <a:t>CIPS-DS </a:t>
                      </a:r>
                      <a:br>
                        <a:rPr b="1" lang="en-US" sz="1200">
                          <a:solidFill>
                            <a:srgbClr val="2A78AA"/>
                          </a:solidFill>
                          <a:latin typeface="Arial"/>
                          <a:ea typeface="Arial"/>
                          <a:cs typeface="Arial"/>
                          <a:sym typeface="Arial"/>
                        </a:rPr>
                      </a:br>
                      <a:r>
                        <a:rPr b="1" lang="en-US" sz="1200">
                          <a:solidFill>
                            <a:srgbClr val="2A78AA"/>
                          </a:solidFill>
                          <a:latin typeface="Arial"/>
                          <a:ea typeface="Arial"/>
                          <a:cs typeface="Arial"/>
                          <a:sym typeface="Arial"/>
                        </a:rPr>
                        <a:t>version</a:t>
                      </a:r>
                      <a:endParaRPr sz="1200">
                        <a:latin typeface="Calibri"/>
                        <a:ea typeface="Calibri"/>
                        <a:cs typeface="Calibri"/>
                        <a:sym typeface="Calibri"/>
                      </a:endParaRPr>
                    </a:p>
                  </a:txBody>
                  <a:tcPr marT="0" marB="0" marR="44450" marL="44450" anchor="ctr">
                    <a:lnL cap="flat" cmpd="sng" w="12700">
                      <a:solidFill>
                        <a:srgbClr val="5B9BD5"/>
                      </a:solidFill>
                      <a:prstDash val="solid"/>
                      <a:round/>
                      <a:headEnd len="sm" w="sm" type="none"/>
                      <a:tailEnd len="sm" w="sm" type="none"/>
                    </a:lnL>
                    <a:lnR cap="flat" cmpd="sng" w="12700">
                      <a:solidFill>
                        <a:srgbClr val="5B9BD5"/>
                      </a:solidFill>
                      <a:prstDash val="solid"/>
                      <a:round/>
                      <a:headEnd len="sm" w="sm" type="none"/>
                      <a:tailEnd len="sm" w="sm" type="none"/>
                    </a:lnR>
                    <a:lnT cap="flat" cmpd="sng" w="12700">
                      <a:solidFill>
                        <a:srgbClr val="5B9BD5"/>
                      </a:solidFill>
                      <a:prstDash val="solid"/>
                      <a:round/>
                      <a:headEnd len="sm" w="sm" type="none"/>
                      <a:tailEnd len="sm" w="sm" type="none"/>
                    </a:lnT>
                    <a:lnB cap="flat" cmpd="sng" w="12700">
                      <a:solidFill>
                        <a:srgbClr val="2A78AA"/>
                      </a:solidFill>
                      <a:prstDash val="solid"/>
                      <a:round/>
                      <a:headEnd len="sm" w="sm" type="none"/>
                      <a:tailEnd len="sm" w="sm" type="none"/>
                    </a:lnB>
                    <a:solidFill>
                      <a:srgbClr val="ECE8E1"/>
                    </a:solidFill>
                  </a:tcPr>
                </a:tc>
                <a:tc>
                  <a:txBody>
                    <a:bodyPr/>
                    <a:lstStyle/>
                    <a:p>
                      <a:pPr indent="0" lvl="0" marL="0" marR="0" rtl="0" algn="ctr">
                        <a:spcBef>
                          <a:spcPts val="0"/>
                        </a:spcBef>
                        <a:spcAft>
                          <a:spcPts val="0"/>
                        </a:spcAft>
                        <a:buNone/>
                      </a:pPr>
                      <a:r>
                        <a:rPr b="1" lang="en-US" sz="1200">
                          <a:solidFill>
                            <a:srgbClr val="2A78AA"/>
                          </a:solidFill>
                          <a:latin typeface="Arial"/>
                          <a:ea typeface="Arial"/>
                          <a:cs typeface="Arial"/>
                          <a:sym typeface="Arial"/>
                        </a:rPr>
                        <a:t>Objectif principal</a:t>
                      </a:r>
                      <a:endParaRPr sz="1200">
                        <a:latin typeface="Calibri"/>
                        <a:ea typeface="Calibri"/>
                        <a:cs typeface="Calibri"/>
                        <a:sym typeface="Calibri"/>
                      </a:endParaRPr>
                    </a:p>
                  </a:txBody>
                  <a:tcPr marT="0" marB="0" marR="44450" marL="44450" anchor="ctr">
                    <a:lnL cap="flat" cmpd="sng" w="12700">
                      <a:solidFill>
                        <a:srgbClr val="5B9BD5"/>
                      </a:solidFill>
                      <a:prstDash val="solid"/>
                      <a:round/>
                      <a:headEnd len="sm" w="sm" type="none"/>
                      <a:tailEnd len="sm" w="sm" type="none"/>
                    </a:lnL>
                    <a:lnR cap="flat" cmpd="sng" w="12700">
                      <a:solidFill>
                        <a:srgbClr val="5B9BD5"/>
                      </a:solidFill>
                      <a:prstDash val="solid"/>
                      <a:round/>
                      <a:headEnd len="sm" w="sm" type="none"/>
                      <a:tailEnd len="sm" w="sm" type="none"/>
                    </a:lnR>
                    <a:lnT cap="flat" cmpd="sng" w="12700">
                      <a:solidFill>
                        <a:srgbClr val="5B9BD5"/>
                      </a:solidFill>
                      <a:prstDash val="solid"/>
                      <a:round/>
                      <a:headEnd len="sm" w="sm" type="none"/>
                      <a:tailEnd len="sm" w="sm" type="none"/>
                    </a:lnT>
                    <a:lnB cap="flat" cmpd="sng" w="12700">
                      <a:solidFill>
                        <a:srgbClr val="2A78AA"/>
                      </a:solidFill>
                      <a:prstDash val="solid"/>
                      <a:round/>
                      <a:headEnd len="sm" w="sm" type="none"/>
                      <a:tailEnd len="sm" w="sm" type="none"/>
                    </a:lnB>
                    <a:solidFill>
                      <a:srgbClr val="ECE8E1"/>
                    </a:solidFill>
                  </a:tcPr>
                </a:tc>
              </a:tr>
              <a:tr h="1101700">
                <a:tc>
                  <a:txBody>
                    <a:bodyPr/>
                    <a:lstStyle/>
                    <a:p>
                      <a:pPr indent="0" lvl="0" marL="0" marR="0" rtl="0" algn="l">
                        <a:spcBef>
                          <a:spcPts val="0"/>
                        </a:spcBef>
                        <a:spcAft>
                          <a:spcPts val="0"/>
                        </a:spcAft>
                        <a:buNone/>
                      </a:pPr>
                      <a:r>
                        <a:rPr lang="en-US" sz="1200">
                          <a:solidFill>
                            <a:srgbClr val="000000"/>
                          </a:solidFill>
                          <a:latin typeface="Arial"/>
                          <a:ea typeface="Arial"/>
                          <a:cs typeface="Arial"/>
                          <a:sym typeface="Arial"/>
                        </a:rPr>
                        <a:t>NWP générique GRIB</a:t>
                      </a:r>
                      <a:endParaRPr sz="1200">
                        <a:latin typeface="Calibri"/>
                        <a:ea typeface="Calibri"/>
                        <a:cs typeface="Calibri"/>
                        <a:sym typeface="Calibri"/>
                      </a:endParaRPr>
                    </a:p>
                  </a:txBody>
                  <a:tcPr marT="0" marB="0" marR="44450" marL="44450" anchor="ctr">
                    <a:lnL cap="flat" cmpd="sng" w="12700">
                      <a:solidFill>
                        <a:srgbClr val="2A78AA"/>
                      </a:solidFill>
                      <a:prstDash val="solid"/>
                      <a:round/>
                      <a:headEnd len="sm" w="sm" type="none"/>
                      <a:tailEnd len="sm" w="sm" type="none"/>
                    </a:lnL>
                    <a:lnR cap="flat" cmpd="sng" w="12700">
                      <a:solidFill>
                        <a:srgbClr val="2A78AA"/>
                      </a:solidFill>
                      <a:prstDash val="solid"/>
                      <a:round/>
                      <a:headEnd len="sm" w="sm" type="none"/>
                      <a:tailEnd len="sm" w="sm" type="none"/>
                    </a:lnR>
                    <a:lnT cap="flat" cmpd="sng" w="12700">
                      <a:solidFill>
                        <a:srgbClr val="2A78AA"/>
                      </a:solidFill>
                      <a:prstDash val="solid"/>
                      <a:round/>
                      <a:headEnd len="sm" w="sm" type="none"/>
                      <a:tailEnd len="sm" w="sm" type="none"/>
                    </a:lnT>
                    <a:lnB cap="flat" cmpd="sng" w="12700">
                      <a:solidFill>
                        <a:srgbClr val="2A78AA"/>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lang="en-US" sz="1200">
                          <a:solidFill>
                            <a:srgbClr val="000000"/>
                          </a:solidFill>
                          <a:latin typeface="Arial"/>
                          <a:ea typeface="Arial"/>
                          <a:cs typeface="Arial"/>
                          <a:sym typeface="Arial"/>
                        </a:rPr>
                        <a:t>5.2</a:t>
                      </a:r>
                      <a:endParaRPr sz="1200">
                        <a:latin typeface="Calibri"/>
                        <a:ea typeface="Calibri"/>
                        <a:cs typeface="Calibri"/>
                        <a:sym typeface="Calibri"/>
                      </a:endParaRPr>
                    </a:p>
                  </a:txBody>
                  <a:tcPr marT="0" marB="0" marR="44450" marL="44450" anchor="ctr">
                    <a:lnL cap="flat" cmpd="sng" w="12700">
                      <a:solidFill>
                        <a:srgbClr val="2A78AA"/>
                      </a:solidFill>
                      <a:prstDash val="solid"/>
                      <a:round/>
                      <a:headEnd len="sm" w="sm" type="none"/>
                      <a:tailEnd len="sm" w="sm" type="none"/>
                    </a:lnL>
                    <a:lnR cap="flat" cmpd="sng" w="12700">
                      <a:solidFill>
                        <a:srgbClr val="2A78AA"/>
                      </a:solidFill>
                      <a:prstDash val="solid"/>
                      <a:round/>
                      <a:headEnd len="sm" w="sm" type="none"/>
                      <a:tailEnd len="sm" w="sm" type="none"/>
                    </a:lnR>
                    <a:lnT cap="flat" cmpd="sng" w="12700">
                      <a:solidFill>
                        <a:srgbClr val="2A78AA"/>
                      </a:solidFill>
                      <a:prstDash val="solid"/>
                      <a:round/>
                      <a:headEnd len="sm" w="sm" type="none"/>
                      <a:tailEnd len="sm" w="sm" type="none"/>
                    </a:lnT>
                    <a:lnB cap="flat" cmpd="sng" w="12700">
                      <a:solidFill>
                        <a:srgbClr val="2A78AA"/>
                      </a:solidFill>
                      <a:prstDash val="solid"/>
                      <a:round/>
                      <a:headEnd len="sm" w="sm" type="none"/>
                      <a:tailEnd len="sm" w="sm" type="none"/>
                    </a:lnB>
                    <a:solidFill>
                      <a:srgbClr val="FFFFFF"/>
                    </a:solidFill>
                  </a:tcPr>
                </a:tc>
                <a:tc>
                  <a:txBody>
                    <a:bodyPr/>
                    <a:lstStyle/>
                    <a:p>
                      <a:pPr indent="0" lvl="0" marL="0" marR="0" rtl="0" algn="l">
                        <a:spcBef>
                          <a:spcPts val="0"/>
                        </a:spcBef>
                        <a:spcAft>
                          <a:spcPts val="0"/>
                        </a:spcAft>
                        <a:buNone/>
                      </a:pPr>
                      <a:r>
                        <a:rPr lang="en-US" sz="1200">
                          <a:solidFill>
                            <a:srgbClr val="000000"/>
                          </a:solidFill>
                          <a:latin typeface="Arial"/>
                          <a:ea typeface="Arial"/>
                          <a:cs typeface="Arial"/>
                          <a:sym typeface="Arial"/>
                        </a:rPr>
                        <a:t>Flux dédié aux fichiers GRIB.</a:t>
                      </a:r>
                      <a:br>
                        <a:rPr lang="en-US" sz="1200">
                          <a:solidFill>
                            <a:srgbClr val="000000"/>
                          </a:solidFill>
                          <a:latin typeface="Arial"/>
                          <a:ea typeface="Arial"/>
                          <a:cs typeface="Arial"/>
                          <a:sym typeface="Arial"/>
                        </a:rPr>
                      </a:br>
                      <a:r>
                        <a:rPr lang="en-US" sz="1200">
                          <a:solidFill>
                            <a:srgbClr val="000000"/>
                          </a:solidFill>
                          <a:latin typeface="Arial"/>
                          <a:ea typeface="Arial"/>
                          <a:cs typeface="Arial"/>
                          <a:sym typeface="Arial"/>
                        </a:rPr>
                        <a:t>La date est la date d'exécution</a:t>
                      </a:r>
                      <a:br>
                        <a:rPr lang="en-US" sz="1200">
                          <a:solidFill>
                            <a:srgbClr val="000000"/>
                          </a:solidFill>
                          <a:latin typeface="Arial"/>
                          <a:ea typeface="Arial"/>
                          <a:cs typeface="Arial"/>
                          <a:sym typeface="Arial"/>
                        </a:rPr>
                      </a:br>
                      <a:r>
                        <a:rPr lang="en-US" sz="1200">
                          <a:solidFill>
                            <a:srgbClr val="000000"/>
                          </a:solidFill>
                          <a:latin typeface="Arial"/>
                          <a:ea typeface="Arial"/>
                          <a:cs typeface="Arial"/>
                          <a:sym typeface="Arial"/>
                        </a:rPr>
                        <a:t>Le format de la date est {AAA}/{MM}/{DD}/run{HH}</a:t>
                      </a:r>
                      <a:br>
                        <a:rPr lang="en-US" sz="1200">
                          <a:solidFill>
                            <a:srgbClr val="000000"/>
                          </a:solidFill>
                          <a:latin typeface="Arial"/>
                          <a:ea typeface="Arial"/>
                          <a:cs typeface="Arial"/>
                          <a:sym typeface="Arial"/>
                        </a:rPr>
                      </a:br>
                      <a:r>
                        <a:rPr lang="en-US" sz="1200">
                          <a:solidFill>
                            <a:srgbClr val="000000"/>
                          </a:solidFill>
                          <a:latin typeface="Arial"/>
                          <a:ea typeface="Arial"/>
                          <a:cs typeface="Arial"/>
                          <a:sym typeface="Arial"/>
                        </a:rPr>
                        <a:t>* Le chemin de stockage des données brutes est {namespace}/all/raw</a:t>
                      </a:r>
                      <a:br>
                        <a:rPr lang="en-US" sz="1200">
                          <a:solidFill>
                            <a:srgbClr val="000000"/>
                          </a:solidFill>
                          <a:latin typeface="Arial"/>
                          <a:ea typeface="Arial"/>
                          <a:cs typeface="Arial"/>
                          <a:sym typeface="Arial"/>
                        </a:rPr>
                      </a:br>
                      <a:r>
                        <a:rPr lang="en-US" sz="1200">
                          <a:solidFill>
                            <a:srgbClr val="000000"/>
                          </a:solidFill>
                          <a:latin typeface="Arial"/>
                          <a:ea typeface="Arial"/>
                          <a:cs typeface="Arial"/>
                          <a:sym typeface="Arial"/>
                        </a:rPr>
                        <a:t>* Le chemin de stockage NetCDF est {namespace}/all/nc</a:t>
                      </a:r>
                      <a:br>
                        <a:rPr lang="en-US" sz="1200">
                          <a:solidFill>
                            <a:srgbClr val="000000"/>
                          </a:solidFill>
                          <a:latin typeface="Arial"/>
                          <a:ea typeface="Arial"/>
                          <a:cs typeface="Arial"/>
                          <a:sym typeface="Arial"/>
                        </a:rPr>
                      </a:br>
                      <a:r>
                        <a:rPr lang="en-US" sz="1200">
                          <a:solidFill>
                            <a:srgbClr val="000000"/>
                          </a:solidFill>
                          <a:latin typeface="Arial"/>
                          <a:ea typeface="Arial"/>
                          <a:cs typeface="Arial"/>
                          <a:sym typeface="Arial"/>
                        </a:rPr>
                        <a:t>* Le chemin de stockage des sous-ensembles est {namespace}/{nom du répertoire des sous-ensembles}.</a:t>
                      </a:r>
                      <a:endParaRPr sz="1200">
                        <a:latin typeface="Calibri"/>
                        <a:ea typeface="Calibri"/>
                        <a:cs typeface="Calibri"/>
                        <a:sym typeface="Calibri"/>
                      </a:endParaRPr>
                    </a:p>
                  </a:txBody>
                  <a:tcPr marT="0" marB="0" marR="44450" marL="44450" anchor="ctr">
                    <a:lnL cap="flat" cmpd="sng" w="12700">
                      <a:solidFill>
                        <a:srgbClr val="2A78AA"/>
                      </a:solidFill>
                      <a:prstDash val="solid"/>
                      <a:round/>
                      <a:headEnd len="sm" w="sm" type="none"/>
                      <a:tailEnd len="sm" w="sm" type="none"/>
                    </a:lnL>
                    <a:lnR cap="flat" cmpd="sng" w="12700">
                      <a:solidFill>
                        <a:srgbClr val="2A78AA"/>
                      </a:solidFill>
                      <a:prstDash val="solid"/>
                      <a:round/>
                      <a:headEnd len="sm" w="sm" type="none"/>
                      <a:tailEnd len="sm" w="sm" type="none"/>
                    </a:lnR>
                    <a:lnT cap="flat" cmpd="sng" w="12700">
                      <a:solidFill>
                        <a:srgbClr val="2A78AA"/>
                      </a:solidFill>
                      <a:prstDash val="solid"/>
                      <a:round/>
                      <a:headEnd len="sm" w="sm" type="none"/>
                      <a:tailEnd len="sm" w="sm" type="none"/>
                    </a:lnT>
                    <a:lnB cap="flat" cmpd="sng" w="12700">
                      <a:solidFill>
                        <a:srgbClr val="2A78AA"/>
                      </a:solidFill>
                      <a:prstDash val="solid"/>
                      <a:round/>
                      <a:headEnd len="sm" w="sm" type="none"/>
                      <a:tailEnd len="sm" w="sm" type="none"/>
                    </a:lnB>
                    <a:solidFill>
                      <a:srgbClr val="FFFFFF"/>
                    </a:solidFill>
                  </a:tcPr>
                </a:tc>
              </a:tr>
              <a:tr h="550850">
                <a:tc>
                  <a:txBody>
                    <a:bodyPr/>
                    <a:lstStyle/>
                    <a:p>
                      <a:pPr indent="0" lvl="0" marL="0" marR="0" rtl="0" algn="l">
                        <a:spcBef>
                          <a:spcPts val="0"/>
                        </a:spcBef>
                        <a:spcAft>
                          <a:spcPts val="0"/>
                        </a:spcAft>
                        <a:buNone/>
                      </a:pPr>
                      <a:r>
                        <a:rPr lang="en-US" sz="1200">
                          <a:solidFill>
                            <a:srgbClr val="000000"/>
                          </a:solidFill>
                          <a:latin typeface="Arial"/>
                          <a:ea typeface="Arial"/>
                          <a:cs typeface="Arial"/>
                          <a:sym typeface="Arial"/>
                        </a:rPr>
                        <a:t>MMS Radars côtiers</a:t>
                      </a:r>
                      <a:endParaRPr sz="1200">
                        <a:latin typeface="Calibri"/>
                        <a:ea typeface="Calibri"/>
                        <a:cs typeface="Calibri"/>
                        <a:sym typeface="Calibri"/>
                      </a:endParaRPr>
                    </a:p>
                  </a:txBody>
                  <a:tcPr marT="0" marB="0" marR="44450" marL="44450" anchor="ctr">
                    <a:lnL cap="flat" cmpd="sng" w="12700">
                      <a:solidFill>
                        <a:srgbClr val="2A78AA"/>
                      </a:solidFill>
                      <a:prstDash val="solid"/>
                      <a:round/>
                      <a:headEnd len="sm" w="sm" type="none"/>
                      <a:tailEnd len="sm" w="sm" type="none"/>
                    </a:lnL>
                    <a:lnR cap="flat" cmpd="sng" w="12700">
                      <a:solidFill>
                        <a:srgbClr val="2A78AA"/>
                      </a:solidFill>
                      <a:prstDash val="solid"/>
                      <a:round/>
                      <a:headEnd len="sm" w="sm" type="none"/>
                      <a:tailEnd len="sm" w="sm" type="none"/>
                    </a:lnR>
                    <a:lnT cap="flat" cmpd="sng" w="12700">
                      <a:solidFill>
                        <a:srgbClr val="2A78AA"/>
                      </a:solidFill>
                      <a:prstDash val="solid"/>
                      <a:round/>
                      <a:headEnd len="sm" w="sm" type="none"/>
                      <a:tailEnd len="sm" w="sm" type="none"/>
                    </a:lnT>
                    <a:lnB cap="flat" cmpd="sng" w="12700">
                      <a:solidFill>
                        <a:srgbClr val="2A78AA"/>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lang="en-US" sz="1200">
                          <a:solidFill>
                            <a:srgbClr val="000000"/>
                          </a:solidFill>
                          <a:latin typeface="Arial"/>
                          <a:ea typeface="Arial"/>
                          <a:cs typeface="Arial"/>
                          <a:sym typeface="Arial"/>
                        </a:rPr>
                        <a:t>5.4</a:t>
                      </a:r>
                      <a:endParaRPr sz="1200">
                        <a:latin typeface="Calibri"/>
                        <a:ea typeface="Calibri"/>
                        <a:cs typeface="Calibri"/>
                        <a:sym typeface="Calibri"/>
                      </a:endParaRPr>
                    </a:p>
                  </a:txBody>
                  <a:tcPr marT="0" marB="0" marR="44450" marL="44450" anchor="ctr">
                    <a:lnL cap="flat" cmpd="sng" w="12700">
                      <a:solidFill>
                        <a:srgbClr val="2A78AA"/>
                      </a:solidFill>
                      <a:prstDash val="solid"/>
                      <a:round/>
                      <a:headEnd len="sm" w="sm" type="none"/>
                      <a:tailEnd len="sm" w="sm" type="none"/>
                    </a:lnL>
                    <a:lnR cap="flat" cmpd="sng" w="12700">
                      <a:solidFill>
                        <a:srgbClr val="2A78AA"/>
                      </a:solidFill>
                      <a:prstDash val="solid"/>
                      <a:round/>
                      <a:headEnd len="sm" w="sm" type="none"/>
                      <a:tailEnd len="sm" w="sm" type="none"/>
                    </a:lnR>
                    <a:lnT cap="flat" cmpd="sng" w="12700">
                      <a:solidFill>
                        <a:srgbClr val="2A78AA"/>
                      </a:solidFill>
                      <a:prstDash val="solid"/>
                      <a:round/>
                      <a:headEnd len="sm" w="sm" type="none"/>
                      <a:tailEnd len="sm" w="sm" type="none"/>
                    </a:lnT>
                    <a:lnB cap="flat" cmpd="sng" w="12700">
                      <a:solidFill>
                        <a:srgbClr val="2A78AA"/>
                      </a:solidFill>
                      <a:prstDash val="solid"/>
                      <a:round/>
                      <a:headEnd len="sm" w="sm" type="none"/>
                      <a:tailEnd len="sm" w="sm" type="none"/>
                    </a:lnB>
                    <a:solidFill>
                      <a:srgbClr val="FFFFFF"/>
                    </a:solidFill>
                  </a:tcPr>
                </a:tc>
                <a:tc>
                  <a:txBody>
                    <a:bodyPr/>
                    <a:lstStyle/>
                    <a:p>
                      <a:pPr indent="0" lvl="0" marL="0" marR="0" rtl="0" algn="l">
                        <a:spcBef>
                          <a:spcPts val="0"/>
                        </a:spcBef>
                        <a:spcAft>
                          <a:spcPts val="0"/>
                        </a:spcAft>
                        <a:buNone/>
                      </a:pPr>
                      <a:r>
                        <a:rPr lang="en-US" sz="1200">
                          <a:solidFill>
                            <a:srgbClr val="000000"/>
                          </a:solidFill>
                          <a:latin typeface="Arial"/>
                          <a:ea typeface="Arial"/>
                          <a:cs typeface="Arial"/>
                          <a:sym typeface="Arial"/>
                        </a:rPr>
                        <a:t>Flux spécifique dédié aux radars côtiers BMKG.</a:t>
                      </a:r>
                      <a:br>
                        <a:rPr lang="en-US" sz="1200">
                          <a:solidFill>
                            <a:srgbClr val="000000"/>
                          </a:solidFill>
                          <a:latin typeface="Arial"/>
                          <a:ea typeface="Arial"/>
                          <a:cs typeface="Arial"/>
                          <a:sym typeface="Arial"/>
                        </a:rPr>
                      </a:br>
                      <a:r>
                        <a:rPr lang="en-US" sz="1200">
                          <a:solidFill>
                            <a:srgbClr val="000000"/>
                          </a:solidFill>
                          <a:latin typeface="Arial"/>
                          <a:ea typeface="Arial"/>
                          <a:cs typeface="Arial"/>
                          <a:sym typeface="Arial"/>
                        </a:rPr>
                        <a:t>Le chemin Storag ne correspond pas au modèle de chemin "subset" : les noms des sous-ensembles sont remplacés par les noms des radars.</a:t>
                      </a:r>
                      <a:endParaRPr sz="1200">
                        <a:latin typeface="Calibri"/>
                        <a:ea typeface="Calibri"/>
                        <a:cs typeface="Calibri"/>
                        <a:sym typeface="Calibri"/>
                      </a:endParaRPr>
                    </a:p>
                  </a:txBody>
                  <a:tcPr marT="0" marB="0" marR="44450" marL="44450" anchor="ctr">
                    <a:lnL cap="flat" cmpd="sng" w="12700">
                      <a:solidFill>
                        <a:srgbClr val="2A78AA"/>
                      </a:solidFill>
                      <a:prstDash val="solid"/>
                      <a:round/>
                      <a:headEnd len="sm" w="sm" type="none"/>
                      <a:tailEnd len="sm" w="sm" type="none"/>
                    </a:lnL>
                    <a:lnR cap="flat" cmpd="sng" w="12700">
                      <a:solidFill>
                        <a:srgbClr val="2A78AA"/>
                      </a:solidFill>
                      <a:prstDash val="solid"/>
                      <a:round/>
                      <a:headEnd len="sm" w="sm" type="none"/>
                      <a:tailEnd len="sm" w="sm" type="none"/>
                    </a:lnR>
                    <a:lnT cap="flat" cmpd="sng" w="12700">
                      <a:solidFill>
                        <a:srgbClr val="2A78AA"/>
                      </a:solidFill>
                      <a:prstDash val="solid"/>
                      <a:round/>
                      <a:headEnd len="sm" w="sm" type="none"/>
                      <a:tailEnd len="sm" w="sm" type="none"/>
                    </a:lnT>
                    <a:lnB cap="flat" cmpd="sng" w="12700">
                      <a:solidFill>
                        <a:srgbClr val="2A78AA"/>
                      </a:solidFill>
                      <a:prstDash val="solid"/>
                      <a:round/>
                      <a:headEnd len="sm" w="sm" type="none"/>
                      <a:tailEnd len="sm" w="sm" type="none"/>
                    </a:lnB>
                    <a:solidFill>
                      <a:srgbClr val="FFFFFF"/>
                    </a:solidFill>
                  </a:tcPr>
                </a:tc>
              </a:tr>
              <a:tr h="550850">
                <a:tc>
                  <a:txBody>
                    <a:bodyPr/>
                    <a:lstStyle/>
                    <a:p>
                      <a:pPr indent="0" lvl="0" marL="0" marR="0" rtl="0" algn="l">
                        <a:spcBef>
                          <a:spcPts val="0"/>
                        </a:spcBef>
                        <a:spcAft>
                          <a:spcPts val="0"/>
                        </a:spcAft>
                        <a:buNone/>
                      </a:pPr>
                      <a:r>
                        <a:rPr lang="en-US" sz="1200">
                          <a:solidFill>
                            <a:srgbClr val="000000"/>
                          </a:solidFill>
                          <a:latin typeface="Arial"/>
                          <a:ea typeface="Arial"/>
                          <a:cs typeface="Arial"/>
                          <a:sym typeface="Arial"/>
                        </a:rPr>
                        <a:t>NWP GRIB AROME GRIB SLOW</a:t>
                      </a:r>
                      <a:endParaRPr sz="1200">
                        <a:latin typeface="Calibri"/>
                        <a:ea typeface="Calibri"/>
                        <a:cs typeface="Calibri"/>
                        <a:sym typeface="Calibri"/>
                      </a:endParaRPr>
                    </a:p>
                  </a:txBody>
                  <a:tcPr marT="0" marB="0" marR="44450" marL="44450" anchor="ctr">
                    <a:lnL cap="flat" cmpd="sng" w="12700">
                      <a:solidFill>
                        <a:srgbClr val="2A78AA"/>
                      </a:solidFill>
                      <a:prstDash val="solid"/>
                      <a:round/>
                      <a:headEnd len="sm" w="sm" type="none"/>
                      <a:tailEnd len="sm" w="sm" type="none"/>
                    </a:lnL>
                    <a:lnR cap="flat" cmpd="sng" w="12700">
                      <a:solidFill>
                        <a:srgbClr val="2A78AA"/>
                      </a:solidFill>
                      <a:prstDash val="solid"/>
                      <a:round/>
                      <a:headEnd len="sm" w="sm" type="none"/>
                      <a:tailEnd len="sm" w="sm" type="none"/>
                    </a:lnR>
                    <a:lnT cap="flat" cmpd="sng" w="12700">
                      <a:solidFill>
                        <a:srgbClr val="2A78AA"/>
                      </a:solidFill>
                      <a:prstDash val="solid"/>
                      <a:round/>
                      <a:headEnd len="sm" w="sm" type="none"/>
                      <a:tailEnd len="sm" w="sm" type="none"/>
                    </a:lnT>
                    <a:lnB cap="flat" cmpd="sng" w="12700">
                      <a:solidFill>
                        <a:srgbClr val="2A78AA"/>
                      </a:solidFill>
                      <a:prstDash val="solid"/>
                      <a:round/>
                      <a:headEnd len="sm" w="sm" type="none"/>
                      <a:tailEnd len="sm" w="sm" type="none"/>
                    </a:lnB>
                    <a:solidFill>
                      <a:srgbClr val="7F7F7F"/>
                    </a:solidFill>
                  </a:tcPr>
                </a:tc>
                <a:tc>
                  <a:txBody>
                    <a:bodyPr/>
                    <a:lstStyle/>
                    <a:p>
                      <a:pPr indent="0" lvl="0" marL="0" marR="0" rtl="0" algn="ctr">
                        <a:spcBef>
                          <a:spcPts val="0"/>
                        </a:spcBef>
                        <a:spcAft>
                          <a:spcPts val="0"/>
                        </a:spcAft>
                        <a:buNone/>
                      </a:pPr>
                      <a:r>
                        <a:rPr lang="en-US" sz="1200">
                          <a:solidFill>
                            <a:srgbClr val="000000"/>
                          </a:solidFill>
                          <a:latin typeface="Arial"/>
                          <a:ea typeface="Arial"/>
                          <a:cs typeface="Arial"/>
                          <a:sym typeface="Arial"/>
                        </a:rPr>
                        <a:t>5.2 à 5.4</a:t>
                      </a:r>
                      <a:br>
                        <a:rPr lang="en-US" sz="1200">
                          <a:solidFill>
                            <a:srgbClr val="000000"/>
                          </a:solidFill>
                          <a:latin typeface="Arial"/>
                          <a:ea typeface="Arial"/>
                          <a:cs typeface="Arial"/>
                          <a:sym typeface="Arial"/>
                        </a:rPr>
                      </a:br>
                      <a:r>
                        <a:rPr lang="en-US" sz="1200">
                          <a:solidFill>
                            <a:srgbClr val="000000"/>
                          </a:solidFill>
                          <a:latin typeface="Arial"/>
                          <a:ea typeface="Arial"/>
                          <a:cs typeface="Arial"/>
                          <a:sym typeface="Arial"/>
                        </a:rPr>
                        <a:t>(supprimée au point 5.5)</a:t>
                      </a:r>
                      <a:endParaRPr sz="1200">
                        <a:latin typeface="Calibri"/>
                        <a:ea typeface="Calibri"/>
                        <a:cs typeface="Calibri"/>
                        <a:sym typeface="Calibri"/>
                      </a:endParaRPr>
                    </a:p>
                  </a:txBody>
                  <a:tcPr marT="0" marB="0" marR="44450" marL="44450" anchor="ctr">
                    <a:lnL cap="flat" cmpd="sng" w="12700">
                      <a:solidFill>
                        <a:srgbClr val="2A78AA"/>
                      </a:solidFill>
                      <a:prstDash val="solid"/>
                      <a:round/>
                      <a:headEnd len="sm" w="sm" type="none"/>
                      <a:tailEnd len="sm" w="sm" type="none"/>
                    </a:lnL>
                    <a:lnR cap="flat" cmpd="sng" w="12700">
                      <a:solidFill>
                        <a:srgbClr val="2A78AA"/>
                      </a:solidFill>
                      <a:prstDash val="solid"/>
                      <a:round/>
                      <a:headEnd len="sm" w="sm" type="none"/>
                      <a:tailEnd len="sm" w="sm" type="none"/>
                    </a:lnR>
                    <a:lnT cap="flat" cmpd="sng" w="12700">
                      <a:solidFill>
                        <a:srgbClr val="2A78AA"/>
                      </a:solidFill>
                      <a:prstDash val="solid"/>
                      <a:round/>
                      <a:headEnd len="sm" w="sm" type="none"/>
                      <a:tailEnd len="sm" w="sm" type="none"/>
                    </a:lnT>
                    <a:lnB cap="flat" cmpd="sng" w="12700">
                      <a:solidFill>
                        <a:srgbClr val="2A78AA"/>
                      </a:solidFill>
                      <a:prstDash val="solid"/>
                      <a:round/>
                      <a:headEnd len="sm" w="sm" type="none"/>
                      <a:tailEnd len="sm" w="sm" type="none"/>
                    </a:lnB>
                    <a:solidFill>
                      <a:srgbClr val="7F7F7F"/>
                    </a:solidFill>
                  </a:tcPr>
                </a:tc>
                <a:tc>
                  <a:txBody>
                    <a:bodyPr/>
                    <a:lstStyle/>
                    <a:p>
                      <a:pPr indent="0" lvl="0" marL="0" marR="0" rtl="0" algn="l">
                        <a:spcBef>
                          <a:spcPts val="0"/>
                        </a:spcBef>
                        <a:spcAft>
                          <a:spcPts val="0"/>
                        </a:spcAft>
                        <a:buNone/>
                      </a:pPr>
                      <a:r>
                        <a:rPr lang="en-US" sz="1200">
                          <a:solidFill>
                            <a:srgbClr val="000000"/>
                          </a:solidFill>
                          <a:latin typeface="Arial"/>
                          <a:ea typeface="Arial"/>
                          <a:cs typeface="Arial"/>
                          <a:sym typeface="Arial"/>
                        </a:rPr>
                        <a:t>Identique au flux générique NWP grib, sauf que les fichiers stockés sont renommés.</a:t>
                      </a:r>
                      <a:endParaRPr sz="1200">
                        <a:latin typeface="Calibri"/>
                        <a:ea typeface="Calibri"/>
                        <a:cs typeface="Calibri"/>
                        <a:sym typeface="Calibri"/>
                      </a:endParaRPr>
                    </a:p>
                  </a:txBody>
                  <a:tcPr marT="0" marB="0" marR="44450" marL="44450" anchor="ctr">
                    <a:lnL cap="flat" cmpd="sng" w="12700">
                      <a:solidFill>
                        <a:srgbClr val="2A78AA"/>
                      </a:solidFill>
                      <a:prstDash val="solid"/>
                      <a:round/>
                      <a:headEnd len="sm" w="sm" type="none"/>
                      <a:tailEnd len="sm" w="sm" type="none"/>
                    </a:lnL>
                    <a:lnR cap="flat" cmpd="sng" w="12700">
                      <a:solidFill>
                        <a:srgbClr val="2A78AA"/>
                      </a:solidFill>
                      <a:prstDash val="solid"/>
                      <a:round/>
                      <a:headEnd len="sm" w="sm" type="none"/>
                      <a:tailEnd len="sm" w="sm" type="none"/>
                    </a:lnR>
                    <a:lnT cap="flat" cmpd="sng" w="12700">
                      <a:solidFill>
                        <a:srgbClr val="2A78AA"/>
                      </a:solidFill>
                      <a:prstDash val="solid"/>
                      <a:round/>
                      <a:headEnd len="sm" w="sm" type="none"/>
                      <a:tailEnd len="sm" w="sm" type="none"/>
                    </a:lnT>
                    <a:lnB cap="flat" cmpd="sng" w="12700">
                      <a:solidFill>
                        <a:srgbClr val="2A78AA"/>
                      </a:solidFill>
                      <a:prstDash val="solid"/>
                      <a:round/>
                      <a:headEnd len="sm" w="sm" type="none"/>
                      <a:tailEnd len="sm" w="sm" type="none"/>
                    </a:lnB>
                    <a:solidFill>
                      <a:srgbClr val="7F7F7F"/>
                    </a:solidFill>
                  </a:tcPr>
                </a:tc>
              </a:tr>
              <a:tr h="550850">
                <a:tc>
                  <a:txBody>
                    <a:bodyPr/>
                    <a:lstStyle/>
                    <a:p>
                      <a:pPr indent="0" lvl="0" marL="0" marR="0" rtl="0" algn="l">
                        <a:spcBef>
                          <a:spcPts val="0"/>
                        </a:spcBef>
                        <a:spcAft>
                          <a:spcPts val="0"/>
                        </a:spcAft>
                        <a:buNone/>
                      </a:pPr>
                      <a:r>
                        <a:rPr lang="en-US" sz="1200">
                          <a:solidFill>
                            <a:srgbClr val="000000"/>
                          </a:solidFill>
                          <a:latin typeface="Arial"/>
                          <a:ea typeface="Arial"/>
                          <a:cs typeface="Arial"/>
                          <a:sym typeface="Arial"/>
                        </a:rPr>
                        <a:t>NWP NETCDF</a:t>
                      </a:r>
                      <a:endParaRPr sz="1200">
                        <a:latin typeface="Calibri"/>
                        <a:ea typeface="Calibri"/>
                        <a:cs typeface="Calibri"/>
                        <a:sym typeface="Calibri"/>
                      </a:endParaRPr>
                    </a:p>
                  </a:txBody>
                  <a:tcPr marT="0" marB="0" marR="44450" marL="44450" anchor="ctr">
                    <a:lnL cap="flat" cmpd="sng" w="12700">
                      <a:solidFill>
                        <a:srgbClr val="2A78AA"/>
                      </a:solidFill>
                      <a:prstDash val="solid"/>
                      <a:round/>
                      <a:headEnd len="sm" w="sm" type="none"/>
                      <a:tailEnd len="sm" w="sm" type="none"/>
                    </a:lnL>
                    <a:lnR cap="flat" cmpd="sng" w="12700">
                      <a:solidFill>
                        <a:srgbClr val="2A78AA"/>
                      </a:solidFill>
                      <a:prstDash val="solid"/>
                      <a:round/>
                      <a:headEnd len="sm" w="sm" type="none"/>
                      <a:tailEnd len="sm" w="sm" type="none"/>
                    </a:lnR>
                    <a:lnT cap="flat" cmpd="sng" w="12700">
                      <a:solidFill>
                        <a:srgbClr val="2A78AA"/>
                      </a:solidFill>
                      <a:prstDash val="solid"/>
                      <a:round/>
                      <a:headEnd len="sm" w="sm" type="none"/>
                      <a:tailEnd len="sm" w="sm" type="none"/>
                    </a:lnT>
                    <a:lnB cap="flat" cmpd="sng" w="12700">
                      <a:solidFill>
                        <a:srgbClr val="2A78AA"/>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lang="en-US" sz="1200">
                          <a:solidFill>
                            <a:srgbClr val="000000"/>
                          </a:solidFill>
                          <a:latin typeface="Arial"/>
                          <a:ea typeface="Arial"/>
                          <a:cs typeface="Arial"/>
                          <a:sym typeface="Arial"/>
                        </a:rPr>
                        <a:t>5.3</a:t>
                      </a:r>
                      <a:endParaRPr sz="1200">
                        <a:latin typeface="Calibri"/>
                        <a:ea typeface="Calibri"/>
                        <a:cs typeface="Calibri"/>
                        <a:sym typeface="Calibri"/>
                      </a:endParaRPr>
                    </a:p>
                  </a:txBody>
                  <a:tcPr marT="0" marB="0" marR="44450" marL="44450" anchor="ctr">
                    <a:lnL cap="flat" cmpd="sng" w="12700">
                      <a:solidFill>
                        <a:srgbClr val="2A78AA"/>
                      </a:solidFill>
                      <a:prstDash val="solid"/>
                      <a:round/>
                      <a:headEnd len="sm" w="sm" type="none"/>
                      <a:tailEnd len="sm" w="sm" type="none"/>
                    </a:lnL>
                    <a:lnR cap="flat" cmpd="sng" w="12700">
                      <a:solidFill>
                        <a:srgbClr val="2A78AA"/>
                      </a:solidFill>
                      <a:prstDash val="solid"/>
                      <a:round/>
                      <a:headEnd len="sm" w="sm" type="none"/>
                      <a:tailEnd len="sm" w="sm" type="none"/>
                    </a:lnR>
                    <a:lnT cap="flat" cmpd="sng" w="12700">
                      <a:solidFill>
                        <a:srgbClr val="2A78AA"/>
                      </a:solidFill>
                      <a:prstDash val="solid"/>
                      <a:round/>
                      <a:headEnd len="sm" w="sm" type="none"/>
                      <a:tailEnd len="sm" w="sm" type="none"/>
                    </a:lnT>
                    <a:lnB cap="flat" cmpd="sng" w="12700">
                      <a:solidFill>
                        <a:srgbClr val="2A78AA"/>
                      </a:solidFill>
                      <a:prstDash val="solid"/>
                      <a:round/>
                      <a:headEnd len="sm" w="sm" type="none"/>
                      <a:tailEnd len="sm" w="sm" type="none"/>
                    </a:lnB>
                    <a:solidFill>
                      <a:srgbClr val="FFFFFF"/>
                    </a:solidFill>
                  </a:tcPr>
                </a:tc>
                <a:tc>
                  <a:txBody>
                    <a:bodyPr/>
                    <a:lstStyle/>
                    <a:p>
                      <a:pPr indent="0" lvl="0" marL="0" marR="0" rtl="0" algn="l">
                        <a:spcBef>
                          <a:spcPts val="0"/>
                        </a:spcBef>
                        <a:spcAft>
                          <a:spcPts val="0"/>
                        </a:spcAft>
                        <a:buNone/>
                      </a:pPr>
                      <a:r>
                        <a:rPr lang="en-US" sz="1200">
                          <a:solidFill>
                            <a:srgbClr val="000000"/>
                          </a:solidFill>
                          <a:latin typeface="Arial"/>
                          <a:ea typeface="Arial"/>
                          <a:cs typeface="Arial"/>
                          <a:sym typeface="Arial"/>
                        </a:rPr>
                        <a:t>Flux dédié aux données NWP au format NetCDF</a:t>
                      </a:r>
                      <a:br>
                        <a:rPr lang="en-US" sz="1200">
                          <a:solidFill>
                            <a:srgbClr val="000000"/>
                          </a:solidFill>
                          <a:latin typeface="Arial"/>
                          <a:ea typeface="Arial"/>
                          <a:cs typeface="Arial"/>
                          <a:sym typeface="Arial"/>
                        </a:rPr>
                      </a:br>
                      <a:r>
                        <a:rPr lang="en-US" sz="1200">
                          <a:solidFill>
                            <a:srgbClr val="000000"/>
                          </a:solidFill>
                          <a:latin typeface="Arial"/>
                          <a:ea typeface="Arial"/>
                          <a:cs typeface="Arial"/>
                          <a:sym typeface="Arial"/>
                        </a:rPr>
                        <a:t>La date est la date d'exécution</a:t>
                      </a:r>
                      <a:br>
                        <a:rPr lang="en-US" sz="1200">
                          <a:solidFill>
                            <a:srgbClr val="000000"/>
                          </a:solidFill>
                          <a:latin typeface="Arial"/>
                          <a:ea typeface="Arial"/>
                          <a:cs typeface="Arial"/>
                          <a:sym typeface="Arial"/>
                        </a:rPr>
                      </a:br>
                      <a:r>
                        <a:rPr lang="en-US" sz="1200">
                          <a:solidFill>
                            <a:srgbClr val="000000"/>
                          </a:solidFill>
                          <a:latin typeface="Arial"/>
                          <a:ea typeface="Arial"/>
                          <a:cs typeface="Arial"/>
                          <a:sym typeface="Arial"/>
                        </a:rPr>
                        <a:t>Le format de la date est {AAA}/{MM}/{DD}/run{HH}</a:t>
                      </a:r>
                      <a:endParaRPr sz="1200">
                        <a:latin typeface="Calibri"/>
                        <a:ea typeface="Calibri"/>
                        <a:cs typeface="Calibri"/>
                        <a:sym typeface="Calibri"/>
                      </a:endParaRPr>
                    </a:p>
                  </a:txBody>
                  <a:tcPr marT="0" marB="0" marR="44450" marL="44450" anchor="ctr">
                    <a:lnL cap="flat" cmpd="sng" w="12700">
                      <a:solidFill>
                        <a:srgbClr val="2A78AA"/>
                      </a:solidFill>
                      <a:prstDash val="solid"/>
                      <a:round/>
                      <a:headEnd len="sm" w="sm" type="none"/>
                      <a:tailEnd len="sm" w="sm" type="none"/>
                    </a:lnL>
                    <a:lnR cap="flat" cmpd="sng" w="12700">
                      <a:solidFill>
                        <a:srgbClr val="2A78AA"/>
                      </a:solidFill>
                      <a:prstDash val="solid"/>
                      <a:round/>
                      <a:headEnd len="sm" w="sm" type="none"/>
                      <a:tailEnd len="sm" w="sm" type="none"/>
                    </a:lnR>
                    <a:lnT cap="flat" cmpd="sng" w="12700">
                      <a:solidFill>
                        <a:srgbClr val="2A78AA"/>
                      </a:solidFill>
                      <a:prstDash val="solid"/>
                      <a:round/>
                      <a:headEnd len="sm" w="sm" type="none"/>
                      <a:tailEnd len="sm" w="sm" type="none"/>
                    </a:lnT>
                    <a:lnB cap="flat" cmpd="sng" w="12700">
                      <a:solidFill>
                        <a:srgbClr val="2A78AA"/>
                      </a:solidFill>
                      <a:prstDash val="solid"/>
                      <a:round/>
                      <a:headEnd len="sm" w="sm" type="none"/>
                      <a:tailEnd len="sm" w="sm" type="none"/>
                    </a:lnB>
                    <a:solidFill>
                      <a:srgbClr val="FFFFFF"/>
                    </a:solidFill>
                  </a:tcPr>
                </a:tc>
              </a:tr>
              <a:tr h="550850">
                <a:tc>
                  <a:txBody>
                    <a:bodyPr/>
                    <a:lstStyle/>
                    <a:p>
                      <a:pPr indent="0" lvl="0" marL="0" marR="0" rtl="0" algn="l">
                        <a:spcBef>
                          <a:spcPts val="0"/>
                        </a:spcBef>
                        <a:spcAft>
                          <a:spcPts val="0"/>
                        </a:spcAft>
                        <a:buNone/>
                      </a:pPr>
                      <a:r>
                        <a:rPr lang="en-US" sz="1200">
                          <a:solidFill>
                            <a:srgbClr val="000000"/>
                          </a:solidFill>
                          <a:latin typeface="Arial"/>
                          <a:ea typeface="Arial"/>
                          <a:cs typeface="Arial"/>
                          <a:sym typeface="Arial"/>
                        </a:rPr>
                        <a:t>Spécifique AROME GRIB</a:t>
                      </a:r>
                      <a:endParaRPr sz="1200">
                        <a:latin typeface="Calibri"/>
                        <a:ea typeface="Calibri"/>
                        <a:cs typeface="Calibri"/>
                        <a:sym typeface="Calibri"/>
                      </a:endParaRPr>
                    </a:p>
                  </a:txBody>
                  <a:tcPr marT="0" marB="0" marR="44450" marL="44450" anchor="ctr">
                    <a:lnL cap="flat" cmpd="sng" w="12700">
                      <a:solidFill>
                        <a:srgbClr val="2A78AA"/>
                      </a:solidFill>
                      <a:prstDash val="solid"/>
                      <a:round/>
                      <a:headEnd len="sm" w="sm" type="none"/>
                      <a:tailEnd len="sm" w="sm" type="none"/>
                    </a:lnL>
                    <a:lnR cap="flat" cmpd="sng" w="12700">
                      <a:solidFill>
                        <a:srgbClr val="2A78AA"/>
                      </a:solidFill>
                      <a:prstDash val="solid"/>
                      <a:round/>
                      <a:headEnd len="sm" w="sm" type="none"/>
                      <a:tailEnd len="sm" w="sm" type="none"/>
                    </a:lnR>
                    <a:lnT cap="flat" cmpd="sng" w="12700">
                      <a:solidFill>
                        <a:srgbClr val="2A78AA"/>
                      </a:solidFill>
                      <a:prstDash val="solid"/>
                      <a:round/>
                      <a:headEnd len="sm" w="sm" type="none"/>
                      <a:tailEnd len="sm" w="sm" type="none"/>
                    </a:lnT>
                    <a:lnB cap="flat" cmpd="sng" w="12700">
                      <a:solidFill>
                        <a:srgbClr val="2A78AA"/>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lang="en-US" sz="1200">
                          <a:solidFill>
                            <a:srgbClr val="000000"/>
                          </a:solidFill>
                          <a:latin typeface="Arial"/>
                          <a:ea typeface="Arial"/>
                          <a:cs typeface="Arial"/>
                          <a:sym typeface="Arial"/>
                        </a:rPr>
                        <a:t>5.2</a:t>
                      </a:r>
                      <a:endParaRPr sz="1200">
                        <a:latin typeface="Calibri"/>
                        <a:ea typeface="Calibri"/>
                        <a:cs typeface="Calibri"/>
                        <a:sym typeface="Calibri"/>
                      </a:endParaRPr>
                    </a:p>
                  </a:txBody>
                  <a:tcPr marT="0" marB="0" marR="44450" marL="44450" anchor="ctr">
                    <a:lnL cap="flat" cmpd="sng" w="12700">
                      <a:solidFill>
                        <a:srgbClr val="2A78AA"/>
                      </a:solidFill>
                      <a:prstDash val="solid"/>
                      <a:round/>
                      <a:headEnd len="sm" w="sm" type="none"/>
                      <a:tailEnd len="sm" w="sm" type="none"/>
                    </a:lnL>
                    <a:lnR cap="flat" cmpd="sng" w="12700">
                      <a:solidFill>
                        <a:srgbClr val="2A78AA"/>
                      </a:solidFill>
                      <a:prstDash val="solid"/>
                      <a:round/>
                      <a:headEnd len="sm" w="sm" type="none"/>
                      <a:tailEnd len="sm" w="sm" type="none"/>
                    </a:lnR>
                    <a:lnT cap="flat" cmpd="sng" w="12700">
                      <a:solidFill>
                        <a:srgbClr val="2A78AA"/>
                      </a:solidFill>
                      <a:prstDash val="solid"/>
                      <a:round/>
                      <a:headEnd len="sm" w="sm" type="none"/>
                      <a:tailEnd len="sm" w="sm" type="none"/>
                    </a:lnT>
                    <a:lnB cap="flat" cmpd="sng" w="12700">
                      <a:solidFill>
                        <a:srgbClr val="2A78AA"/>
                      </a:solidFill>
                      <a:prstDash val="solid"/>
                      <a:round/>
                      <a:headEnd len="sm" w="sm" type="none"/>
                      <a:tailEnd len="sm" w="sm" type="none"/>
                    </a:lnB>
                    <a:solidFill>
                      <a:srgbClr val="FFFFFF"/>
                    </a:solidFill>
                  </a:tcPr>
                </a:tc>
                <a:tc>
                  <a:txBody>
                    <a:bodyPr/>
                    <a:lstStyle/>
                    <a:p>
                      <a:pPr indent="0" lvl="0" marL="0" marR="0" rtl="0" algn="l">
                        <a:spcBef>
                          <a:spcPts val="0"/>
                        </a:spcBef>
                        <a:spcAft>
                          <a:spcPts val="0"/>
                        </a:spcAft>
                        <a:buNone/>
                      </a:pPr>
                      <a:r>
                        <a:rPr lang="en-US" sz="1200">
                          <a:solidFill>
                            <a:srgbClr val="000000"/>
                          </a:solidFill>
                          <a:latin typeface="Arial"/>
                          <a:ea typeface="Arial"/>
                          <a:cs typeface="Arial"/>
                          <a:sym typeface="Arial"/>
                        </a:rPr>
                        <a:t>Flux spécifique mis en œuvre à partir de "Generic NWP GRIB" pour adapter l'estimation de la date de stockage</a:t>
                      </a:r>
                      <a:endParaRPr sz="1200">
                        <a:latin typeface="Calibri"/>
                        <a:ea typeface="Calibri"/>
                        <a:cs typeface="Calibri"/>
                        <a:sym typeface="Calibri"/>
                      </a:endParaRPr>
                    </a:p>
                  </a:txBody>
                  <a:tcPr marT="0" marB="0" marR="44450" marL="44450" anchor="ctr">
                    <a:lnL cap="flat" cmpd="sng" w="12700">
                      <a:solidFill>
                        <a:srgbClr val="2A78AA"/>
                      </a:solidFill>
                      <a:prstDash val="solid"/>
                      <a:round/>
                      <a:headEnd len="sm" w="sm" type="none"/>
                      <a:tailEnd len="sm" w="sm" type="none"/>
                    </a:lnL>
                    <a:lnR cap="flat" cmpd="sng" w="12700">
                      <a:solidFill>
                        <a:srgbClr val="2A78AA"/>
                      </a:solidFill>
                      <a:prstDash val="solid"/>
                      <a:round/>
                      <a:headEnd len="sm" w="sm" type="none"/>
                      <a:tailEnd len="sm" w="sm" type="none"/>
                    </a:lnR>
                    <a:lnT cap="flat" cmpd="sng" w="12700">
                      <a:solidFill>
                        <a:srgbClr val="2A78AA"/>
                      </a:solidFill>
                      <a:prstDash val="solid"/>
                      <a:round/>
                      <a:headEnd len="sm" w="sm" type="none"/>
                      <a:tailEnd len="sm" w="sm" type="none"/>
                    </a:lnT>
                    <a:lnB cap="flat" cmpd="sng" w="12700">
                      <a:solidFill>
                        <a:srgbClr val="2A78AA"/>
                      </a:solidFill>
                      <a:prstDash val="solid"/>
                      <a:round/>
                      <a:headEnd len="sm" w="sm" type="none"/>
                      <a:tailEnd len="sm" w="sm" type="none"/>
                    </a:lnB>
                    <a:solidFill>
                      <a:srgbClr val="FFFFFF"/>
                    </a:solidFill>
                  </a:tcPr>
                </a:tc>
              </a:tr>
            </a:tbl>
          </a:graphicData>
        </a:graphic>
      </p:graphicFrame>
    </p:spTree>
  </p:cSld>
  <p:clrMapOvr>
    <a:masterClrMapping/>
  </p:clrMapOvr>
  <mc:AlternateContent>
    <mc:Choice Requires="p14">
      <p:transition spd="slow" p14:dur="700">
        <p:fade/>
      </p:transition>
    </mc:Choice>
    <mc:Fallback>
      <p:transition spd="slow">
        <p:fade/>
      </p:transition>
    </mc:Fallback>
  </mc:AlternateContent>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9" name="Shape 659"/>
        <p:cNvGrpSpPr/>
        <p:nvPr/>
      </p:nvGrpSpPr>
      <p:grpSpPr>
        <a:xfrm>
          <a:off x="0" y="0"/>
          <a:ext cx="0" cy="0"/>
          <a:chOff x="0" y="0"/>
          <a:chExt cx="0" cy="0"/>
        </a:xfrm>
      </p:grpSpPr>
      <p:sp>
        <p:nvSpPr>
          <p:cNvPr id="660" name="Google Shape;660;p74"/>
          <p:cNvSpPr txBox="1"/>
          <p:nvPr>
            <p:ph type="title"/>
          </p:nvPr>
        </p:nvSpPr>
        <p:spPr>
          <a:xfrm>
            <a:off x="1043608" y="-1"/>
            <a:ext cx="7560840" cy="702000"/>
          </a:xfrm>
          <a:prstGeom prst="rect">
            <a:avLst/>
          </a:prstGeom>
          <a:noFill/>
          <a:ln>
            <a:noFill/>
          </a:ln>
        </p:spPr>
        <p:txBody>
          <a:bodyPr anchorCtr="0" anchor="b" bIns="45700" lIns="0" spcFirstLastPara="1" rIns="0" wrap="square" tIns="45700">
            <a:normAutofit fontScale="90000"/>
          </a:bodyPr>
          <a:lstStyle/>
          <a:p>
            <a:pPr indent="0" lvl="0" marL="0" rtl="0" algn="l">
              <a:lnSpc>
                <a:spcPct val="90000"/>
              </a:lnSpc>
              <a:spcBef>
                <a:spcPts val="0"/>
              </a:spcBef>
              <a:spcAft>
                <a:spcPts val="0"/>
              </a:spcAft>
              <a:buClr>
                <a:srgbClr val="58595B"/>
              </a:buClr>
              <a:buSzPct val="171428"/>
              <a:buFont typeface="Arial"/>
              <a:buNone/>
            </a:pPr>
            <a:r>
              <a:rPr lang="en-US"/>
              <a:t>Catégorie de fichier - </a:t>
            </a:r>
            <a:r>
              <a:rPr lang="en-US">
                <a:solidFill>
                  <a:srgbClr val="2A78AA"/>
                </a:solidFill>
              </a:rPr>
              <a:t>Configuration de la catégorie de fichier</a:t>
            </a:r>
            <a:endParaRPr sz="1400"/>
          </a:p>
        </p:txBody>
      </p:sp>
      <p:sp>
        <p:nvSpPr>
          <p:cNvPr id="661" name="Google Shape;661;p74"/>
          <p:cNvSpPr txBox="1"/>
          <p:nvPr>
            <p:ph idx="1" type="body"/>
          </p:nvPr>
        </p:nvSpPr>
        <p:spPr>
          <a:xfrm>
            <a:off x="539750" y="980728"/>
            <a:ext cx="8352730" cy="5688360"/>
          </a:xfrm>
          <a:prstGeom prst="rect">
            <a:avLst/>
          </a:prstGeom>
          <a:noFill/>
          <a:ln>
            <a:noFill/>
          </a:ln>
        </p:spPr>
        <p:txBody>
          <a:bodyPr anchorCtr="0" anchor="t" bIns="45700" lIns="0" spcFirstLastPara="1" rIns="0" wrap="square" tIns="45700">
            <a:normAutofit/>
          </a:bodyPr>
          <a:lstStyle/>
          <a:p>
            <a:pPr indent="-266700" lvl="0" marL="266700" rtl="0" algn="l">
              <a:lnSpc>
                <a:spcPct val="100000"/>
              </a:lnSpc>
              <a:spcBef>
                <a:spcPts val="0"/>
              </a:spcBef>
              <a:spcAft>
                <a:spcPts val="0"/>
              </a:spcAft>
              <a:buClr>
                <a:srgbClr val="58595B"/>
              </a:buClr>
              <a:buSzPts val="2000"/>
              <a:buFont typeface="Arial"/>
              <a:buChar char="•"/>
            </a:pPr>
            <a:r>
              <a:rPr lang="en-US"/>
              <a:t>Le modèle de </a:t>
            </a:r>
            <a:r>
              <a:rPr lang="en-US">
                <a:solidFill>
                  <a:schemeClr val="accent4"/>
                </a:solidFill>
              </a:rPr>
              <a:t>réanalyse Subsetable </a:t>
            </a:r>
            <a:r>
              <a:rPr lang="en-US"/>
              <a:t>: pour le stockage des réanalyses des modèles CAWO</a:t>
            </a:r>
            <a:endParaRPr/>
          </a:p>
          <a:p>
            <a:pPr indent="-266400" lvl="1" marL="532800" rtl="0" algn="l">
              <a:lnSpc>
                <a:spcPct val="100000"/>
              </a:lnSpc>
              <a:spcBef>
                <a:spcPts val="500"/>
              </a:spcBef>
              <a:spcAft>
                <a:spcPts val="0"/>
              </a:spcAft>
              <a:buClr>
                <a:srgbClr val="2A78AA"/>
              </a:buClr>
              <a:buSzPts val="1800"/>
              <a:buFont typeface="Arial"/>
              <a:buChar char="•"/>
            </a:pPr>
            <a:r>
              <a:rPr lang="en-US"/>
              <a:t>Identique à "subsetable" avec un format supplémentaire "reanalysis".</a:t>
            </a:r>
            <a:endParaRPr/>
          </a:p>
          <a:p>
            <a:pPr indent="-152100" lvl="1" marL="532800" rtl="0" algn="l">
              <a:lnSpc>
                <a:spcPct val="100000"/>
              </a:lnSpc>
              <a:spcBef>
                <a:spcPts val="500"/>
              </a:spcBef>
              <a:spcAft>
                <a:spcPts val="0"/>
              </a:spcAft>
              <a:buClr>
                <a:srgbClr val="2A78AA"/>
              </a:buClr>
              <a:buSzPts val="1800"/>
              <a:buFont typeface="Arial"/>
              <a:buNone/>
            </a:pPr>
            <a:r>
              <a:t/>
            </a:r>
            <a:endParaRPr/>
          </a:p>
          <a:p>
            <a:pPr indent="-152100" lvl="1" marL="532800" rtl="0" algn="l">
              <a:lnSpc>
                <a:spcPct val="100000"/>
              </a:lnSpc>
              <a:spcBef>
                <a:spcPts val="500"/>
              </a:spcBef>
              <a:spcAft>
                <a:spcPts val="0"/>
              </a:spcAft>
              <a:buClr>
                <a:srgbClr val="2A78AA"/>
              </a:buClr>
              <a:buSzPts val="1800"/>
              <a:buFont typeface="Arial"/>
              <a:buNone/>
            </a:pPr>
            <a:r>
              <a:t/>
            </a:r>
            <a:endParaRPr/>
          </a:p>
          <a:p>
            <a:pPr indent="-152100" lvl="1" marL="532800" rtl="0" algn="l">
              <a:lnSpc>
                <a:spcPct val="100000"/>
              </a:lnSpc>
              <a:spcBef>
                <a:spcPts val="500"/>
              </a:spcBef>
              <a:spcAft>
                <a:spcPts val="0"/>
              </a:spcAft>
              <a:buClr>
                <a:srgbClr val="2A78AA"/>
              </a:buClr>
              <a:buSzPts val="1800"/>
              <a:buFont typeface="Arial"/>
              <a:buNone/>
            </a:pPr>
            <a:r>
              <a:t/>
            </a:r>
            <a:endParaRPr/>
          </a:p>
          <a:p>
            <a:pPr indent="-152100" lvl="1" marL="532800" rtl="0" algn="l">
              <a:lnSpc>
                <a:spcPct val="100000"/>
              </a:lnSpc>
              <a:spcBef>
                <a:spcPts val="500"/>
              </a:spcBef>
              <a:spcAft>
                <a:spcPts val="0"/>
              </a:spcAft>
              <a:buClr>
                <a:srgbClr val="2A78AA"/>
              </a:buClr>
              <a:buSzPts val="1800"/>
              <a:buFont typeface="Arial"/>
              <a:buNone/>
            </a:pPr>
            <a:r>
              <a:t/>
            </a:r>
            <a:endParaRPr/>
          </a:p>
          <a:p>
            <a:pPr indent="-266400" lvl="1" marL="532800" rtl="0" algn="l">
              <a:lnSpc>
                <a:spcPct val="100000"/>
              </a:lnSpc>
              <a:spcBef>
                <a:spcPts val="500"/>
              </a:spcBef>
              <a:spcAft>
                <a:spcPts val="0"/>
              </a:spcAft>
              <a:buClr>
                <a:srgbClr val="2A78AA"/>
              </a:buClr>
              <a:buSzPts val="1800"/>
              <a:buFont typeface="Arial"/>
              <a:buChar char="•"/>
            </a:pPr>
            <a:r>
              <a:rPr lang="en-US"/>
              <a:t>Mise en œuvre par les flux :</a:t>
            </a:r>
            <a:endParaRPr/>
          </a:p>
          <a:p>
            <a:pPr indent="-165100" lvl="2" marL="799200" rtl="0" algn="l">
              <a:lnSpc>
                <a:spcPct val="100000"/>
              </a:lnSpc>
              <a:spcBef>
                <a:spcPts val="500"/>
              </a:spcBef>
              <a:spcAft>
                <a:spcPts val="0"/>
              </a:spcAft>
              <a:buClr>
                <a:srgbClr val="58595B"/>
              </a:buClr>
              <a:buSzPts val="1600"/>
              <a:buFont typeface="Arial"/>
              <a:buNone/>
            </a:pPr>
            <a:r>
              <a:t/>
            </a:r>
            <a:endParaRPr>
              <a:highlight>
                <a:srgbClr val="FFFF00"/>
              </a:highlight>
            </a:endParaRPr>
          </a:p>
          <a:p>
            <a:pPr indent="-152100" lvl="1" marL="532800" rtl="0" algn="l">
              <a:lnSpc>
                <a:spcPct val="100000"/>
              </a:lnSpc>
              <a:spcBef>
                <a:spcPts val="500"/>
              </a:spcBef>
              <a:spcAft>
                <a:spcPts val="0"/>
              </a:spcAft>
              <a:buClr>
                <a:srgbClr val="2A78AA"/>
              </a:buClr>
              <a:buSzPts val="1800"/>
              <a:buFont typeface="Arial"/>
              <a:buNone/>
            </a:pPr>
            <a:r>
              <a:t/>
            </a:r>
            <a:endParaRPr>
              <a:highlight>
                <a:srgbClr val="FFFF00"/>
              </a:highlight>
            </a:endParaRPr>
          </a:p>
          <a:p>
            <a:pPr indent="-152100" lvl="1" marL="532800" rtl="0" algn="l">
              <a:lnSpc>
                <a:spcPct val="100000"/>
              </a:lnSpc>
              <a:spcBef>
                <a:spcPts val="500"/>
              </a:spcBef>
              <a:spcAft>
                <a:spcPts val="0"/>
              </a:spcAft>
              <a:buClr>
                <a:srgbClr val="2A78AA"/>
              </a:buClr>
              <a:buSzPts val="1800"/>
              <a:buFont typeface="Arial"/>
              <a:buNone/>
            </a:pPr>
            <a:r>
              <a:t/>
            </a:r>
            <a:endParaRPr/>
          </a:p>
        </p:txBody>
      </p:sp>
      <p:graphicFrame>
        <p:nvGraphicFramePr>
          <p:cNvPr id="662" name="Google Shape;662;p74"/>
          <p:cNvGraphicFramePr/>
          <p:nvPr/>
        </p:nvGraphicFramePr>
        <p:xfrm>
          <a:off x="381844" y="4597112"/>
          <a:ext cx="3000000" cy="3000000"/>
        </p:xfrm>
        <a:graphic>
          <a:graphicData uri="http://schemas.openxmlformats.org/drawingml/2006/table">
            <a:tbl>
              <a:tblPr>
                <a:noFill/>
                <a:tableStyleId>{810B26D4-9B91-4FAE-876E-D741D86CFBB2}</a:tableStyleId>
              </a:tblPr>
              <a:tblGrid>
                <a:gridCol w="1224125"/>
                <a:gridCol w="1512175"/>
                <a:gridCol w="5760650"/>
              </a:tblGrid>
              <a:tr h="367225">
                <a:tc>
                  <a:txBody>
                    <a:bodyPr/>
                    <a:lstStyle/>
                    <a:p>
                      <a:pPr indent="0" lvl="0" marL="0" marR="0" rtl="0" algn="ctr">
                        <a:spcBef>
                          <a:spcPts val="0"/>
                        </a:spcBef>
                        <a:spcAft>
                          <a:spcPts val="0"/>
                        </a:spcAft>
                        <a:buNone/>
                      </a:pPr>
                      <a:r>
                        <a:rPr b="1" lang="en-US" sz="1400">
                          <a:solidFill>
                            <a:srgbClr val="2A78AA"/>
                          </a:solidFill>
                          <a:latin typeface="Arial"/>
                          <a:ea typeface="Arial"/>
                          <a:cs typeface="Arial"/>
                          <a:sym typeface="Arial"/>
                        </a:rPr>
                        <a:t>Débit </a:t>
                      </a:r>
                      <a:endParaRPr/>
                    </a:p>
                    <a:p>
                      <a:pPr indent="0" lvl="0" marL="0" marR="0" rtl="0" algn="ctr">
                        <a:spcBef>
                          <a:spcPts val="0"/>
                        </a:spcBef>
                        <a:spcAft>
                          <a:spcPts val="0"/>
                        </a:spcAft>
                        <a:buNone/>
                      </a:pPr>
                      <a:r>
                        <a:rPr b="1" lang="en-US" sz="1400">
                          <a:solidFill>
                            <a:srgbClr val="2A78AA"/>
                          </a:solidFill>
                          <a:latin typeface="Arial"/>
                          <a:ea typeface="Arial"/>
                          <a:cs typeface="Arial"/>
                          <a:sym typeface="Arial"/>
                        </a:rPr>
                        <a:t>Nom</a:t>
                      </a:r>
                      <a:endParaRPr sz="1400">
                        <a:latin typeface="Calibri"/>
                        <a:ea typeface="Calibri"/>
                        <a:cs typeface="Calibri"/>
                        <a:sym typeface="Calibri"/>
                      </a:endParaRPr>
                    </a:p>
                  </a:txBody>
                  <a:tcPr marT="0" marB="0" marR="44450" marL="44450" anchor="ctr">
                    <a:lnL cap="flat" cmpd="sng" w="12700">
                      <a:solidFill>
                        <a:srgbClr val="5B9BD5"/>
                      </a:solidFill>
                      <a:prstDash val="solid"/>
                      <a:round/>
                      <a:headEnd len="sm" w="sm" type="none"/>
                      <a:tailEnd len="sm" w="sm" type="none"/>
                    </a:lnL>
                    <a:lnR cap="flat" cmpd="sng" w="12700">
                      <a:solidFill>
                        <a:srgbClr val="5B9BD5"/>
                      </a:solidFill>
                      <a:prstDash val="solid"/>
                      <a:round/>
                      <a:headEnd len="sm" w="sm" type="none"/>
                      <a:tailEnd len="sm" w="sm" type="none"/>
                    </a:lnR>
                    <a:lnT cap="flat" cmpd="sng" w="12700">
                      <a:solidFill>
                        <a:srgbClr val="5B9BD5"/>
                      </a:solidFill>
                      <a:prstDash val="solid"/>
                      <a:round/>
                      <a:headEnd len="sm" w="sm" type="none"/>
                      <a:tailEnd len="sm" w="sm" type="none"/>
                    </a:lnT>
                    <a:lnB cap="flat" cmpd="sng" w="12700">
                      <a:solidFill>
                        <a:srgbClr val="2A78AA"/>
                      </a:solidFill>
                      <a:prstDash val="solid"/>
                      <a:round/>
                      <a:headEnd len="sm" w="sm" type="none"/>
                      <a:tailEnd len="sm" w="sm" type="none"/>
                    </a:lnB>
                    <a:solidFill>
                      <a:srgbClr val="ECE8E1"/>
                    </a:solidFill>
                  </a:tcPr>
                </a:tc>
                <a:tc>
                  <a:txBody>
                    <a:bodyPr/>
                    <a:lstStyle/>
                    <a:p>
                      <a:pPr indent="0" lvl="0" marL="0" marR="0" rtl="0" algn="ctr">
                        <a:spcBef>
                          <a:spcPts val="0"/>
                        </a:spcBef>
                        <a:spcAft>
                          <a:spcPts val="0"/>
                        </a:spcAft>
                        <a:buNone/>
                      </a:pPr>
                      <a:r>
                        <a:rPr b="1" lang="en-US" sz="1400">
                          <a:solidFill>
                            <a:srgbClr val="2A78AA"/>
                          </a:solidFill>
                          <a:latin typeface="Arial"/>
                          <a:ea typeface="Arial"/>
                          <a:cs typeface="Arial"/>
                          <a:sym typeface="Arial"/>
                        </a:rPr>
                        <a:t>CIPS-DS </a:t>
                      </a:r>
                      <a:br>
                        <a:rPr b="1" lang="en-US" sz="1400">
                          <a:solidFill>
                            <a:srgbClr val="2A78AA"/>
                          </a:solidFill>
                          <a:latin typeface="Arial"/>
                          <a:ea typeface="Arial"/>
                          <a:cs typeface="Arial"/>
                          <a:sym typeface="Arial"/>
                        </a:rPr>
                      </a:br>
                      <a:r>
                        <a:rPr b="1" lang="en-US" sz="1400">
                          <a:solidFill>
                            <a:srgbClr val="2A78AA"/>
                          </a:solidFill>
                          <a:latin typeface="Arial"/>
                          <a:ea typeface="Arial"/>
                          <a:cs typeface="Arial"/>
                          <a:sym typeface="Arial"/>
                        </a:rPr>
                        <a:t>version</a:t>
                      </a:r>
                      <a:endParaRPr sz="1400">
                        <a:latin typeface="Calibri"/>
                        <a:ea typeface="Calibri"/>
                        <a:cs typeface="Calibri"/>
                        <a:sym typeface="Calibri"/>
                      </a:endParaRPr>
                    </a:p>
                  </a:txBody>
                  <a:tcPr marT="0" marB="0" marR="44450" marL="44450" anchor="ctr">
                    <a:lnL cap="flat" cmpd="sng" w="12700">
                      <a:solidFill>
                        <a:srgbClr val="5B9BD5"/>
                      </a:solidFill>
                      <a:prstDash val="solid"/>
                      <a:round/>
                      <a:headEnd len="sm" w="sm" type="none"/>
                      <a:tailEnd len="sm" w="sm" type="none"/>
                    </a:lnL>
                    <a:lnR cap="flat" cmpd="sng" w="12700">
                      <a:solidFill>
                        <a:srgbClr val="5B9BD5"/>
                      </a:solidFill>
                      <a:prstDash val="solid"/>
                      <a:round/>
                      <a:headEnd len="sm" w="sm" type="none"/>
                      <a:tailEnd len="sm" w="sm" type="none"/>
                    </a:lnR>
                    <a:lnT cap="flat" cmpd="sng" w="12700">
                      <a:solidFill>
                        <a:srgbClr val="5B9BD5"/>
                      </a:solidFill>
                      <a:prstDash val="solid"/>
                      <a:round/>
                      <a:headEnd len="sm" w="sm" type="none"/>
                      <a:tailEnd len="sm" w="sm" type="none"/>
                    </a:lnT>
                    <a:lnB cap="flat" cmpd="sng" w="12700">
                      <a:solidFill>
                        <a:srgbClr val="2A78AA"/>
                      </a:solidFill>
                      <a:prstDash val="solid"/>
                      <a:round/>
                      <a:headEnd len="sm" w="sm" type="none"/>
                      <a:tailEnd len="sm" w="sm" type="none"/>
                    </a:lnB>
                    <a:solidFill>
                      <a:srgbClr val="ECE8E1"/>
                    </a:solidFill>
                  </a:tcPr>
                </a:tc>
                <a:tc>
                  <a:txBody>
                    <a:bodyPr/>
                    <a:lstStyle/>
                    <a:p>
                      <a:pPr indent="0" lvl="0" marL="0" marR="0" rtl="0" algn="ctr">
                        <a:spcBef>
                          <a:spcPts val="0"/>
                        </a:spcBef>
                        <a:spcAft>
                          <a:spcPts val="0"/>
                        </a:spcAft>
                        <a:buNone/>
                      </a:pPr>
                      <a:r>
                        <a:rPr b="1" lang="en-US" sz="1400">
                          <a:solidFill>
                            <a:srgbClr val="2A78AA"/>
                          </a:solidFill>
                          <a:latin typeface="Arial"/>
                          <a:ea typeface="Arial"/>
                          <a:cs typeface="Arial"/>
                          <a:sym typeface="Arial"/>
                        </a:rPr>
                        <a:t>Objectif principal</a:t>
                      </a:r>
                      <a:endParaRPr sz="1400">
                        <a:latin typeface="Calibri"/>
                        <a:ea typeface="Calibri"/>
                        <a:cs typeface="Calibri"/>
                        <a:sym typeface="Calibri"/>
                      </a:endParaRPr>
                    </a:p>
                  </a:txBody>
                  <a:tcPr marT="0" marB="0" marR="44450" marL="44450" anchor="ctr">
                    <a:lnL cap="flat" cmpd="sng" w="12700">
                      <a:solidFill>
                        <a:srgbClr val="5B9BD5"/>
                      </a:solidFill>
                      <a:prstDash val="solid"/>
                      <a:round/>
                      <a:headEnd len="sm" w="sm" type="none"/>
                      <a:tailEnd len="sm" w="sm" type="none"/>
                    </a:lnL>
                    <a:lnR cap="flat" cmpd="sng" w="12700">
                      <a:solidFill>
                        <a:srgbClr val="5B9BD5"/>
                      </a:solidFill>
                      <a:prstDash val="solid"/>
                      <a:round/>
                      <a:headEnd len="sm" w="sm" type="none"/>
                      <a:tailEnd len="sm" w="sm" type="none"/>
                    </a:lnR>
                    <a:lnT cap="flat" cmpd="sng" w="12700">
                      <a:solidFill>
                        <a:srgbClr val="5B9BD5"/>
                      </a:solidFill>
                      <a:prstDash val="solid"/>
                      <a:round/>
                      <a:headEnd len="sm" w="sm" type="none"/>
                      <a:tailEnd len="sm" w="sm" type="none"/>
                    </a:lnT>
                    <a:lnB cap="flat" cmpd="sng" w="12700">
                      <a:solidFill>
                        <a:srgbClr val="2A78AA"/>
                      </a:solidFill>
                      <a:prstDash val="solid"/>
                      <a:round/>
                      <a:headEnd len="sm" w="sm" type="none"/>
                      <a:tailEnd len="sm" w="sm" type="none"/>
                    </a:lnB>
                    <a:solidFill>
                      <a:srgbClr val="ECE8E1"/>
                    </a:solidFill>
                  </a:tcPr>
                </a:tc>
              </a:tr>
              <a:tr h="136825">
                <a:tc>
                  <a:txBody>
                    <a:bodyPr/>
                    <a:lstStyle/>
                    <a:p>
                      <a:pPr indent="0" lvl="0" marL="0" marR="0" rtl="0" algn="l">
                        <a:spcBef>
                          <a:spcPts val="0"/>
                        </a:spcBef>
                        <a:spcAft>
                          <a:spcPts val="0"/>
                        </a:spcAft>
                        <a:buNone/>
                      </a:pPr>
                      <a:r>
                        <a:rPr lang="en-US" sz="1400">
                          <a:solidFill>
                            <a:srgbClr val="000000"/>
                          </a:solidFill>
                          <a:latin typeface="Arial"/>
                          <a:ea typeface="Arial"/>
                          <a:cs typeface="Arial"/>
                          <a:sym typeface="Arial"/>
                        </a:rPr>
                        <a:t>CAWO</a:t>
                      </a:r>
                      <a:endParaRPr sz="1400">
                        <a:latin typeface="Calibri"/>
                        <a:ea typeface="Calibri"/>
                        <a:cs typeface="Calibri"/>
                        <a:sym typeface="Calibri"/>
                      </a:endParaRPr>
                    </a:p>
                  </a:txBody>
                  <a:tcPr marT="0" marB="0" marR="44450" marL="44450" anchor="ctr">
                    <a:lnL cap="flat" cmpd="sng" w="12700">
                      <a:solidFill>
                        <a:srgbClr val="2A78AA"/>
                      </a:solidFill>
                      <a:prstDash val="solid"/>
                      <a:round/>
                      <a:headEnd len="sm" w="sm" type="none"/>
                      <a:tailEnd len="sm" w="sm" type="none"/>
                    </a:lnL>
                    <a:lnR cap="flat" cmpd="sng" w="12700">
                      <a:solidFill>
                        <a:srgbClr val="2A78AA"/>
                      </a:solidFill>
                      <a:prstDash val="solid"/>
                      <a:round/>
                      <a:headEnd len="sm" w="sm" type="none"/>
                      <a:tailEnd len="sm" w="sm" type="none"/>
                    </a:lnR>
                    <a:lnT cap="flat" cmpd="sng" w="12700">
                      <a:solidFill>
                        <a:srgbClr val="2A78AA"/>
                      </a:solidFill>
                      <a:prstDash val="solid"/>
                      <a:round/>
                      <a:headEnd len="sm" w="sm" type="none"/>
                      <a:tailEnd len="sm" w="sm" type="none"/>
                    </a:lnT>
                    <a:lnB cap="flat" cmpd="sng" w="12700">
                      <a:solidFill>
                        <a:srgbClr val="2A78AA"/>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lang="en-US" sz="1400">
                          <a:solidFill>
                            <a:srgbClr val="000000"/>
                          </a:solidFill>
                          <a:latin typeface="Arial"/>
                          <a:ea typeface="Arial"/>
                          <a:cs typeface="Arial"/>
                          <a:sym typeface="Arial"/>
                        </a:rPr>
                        <a:t>5.3</a:t>
                      </a:r>
                      <a:endParaRPr sz="1400">
                        <a:latin typeface="Calibri"/>
                        <a:ea typeface="Calibri"/>
                        <a:cs typeface="Calibri"/>
                        <a:sym typeface="Calibri"/>
                      </a:endParaRPr>
                    </a:p>
                  </a:txBody>
                  <a:tcPr marT="0" marB="0" marR="44450" marL="44450" anchor="ctr">
                    <a:lnL cap="flat" cmpd="sng" w="12700">
                      <a:solidFill>
                        <a:srgbClr val="2A78AA"/>
                      </a:solidFill>
                      <a:prstDash val="solid"/>
                      <a:round/>
                      <a:headEnd len="sm" w="sm" type="none"/>
                      <a:tailEnd len="sm" w="sm" type="none"/>
                    </a:lnL>
                    <a:lnR cap="flat" cmpd="sng" w="12700">
                      <a:solidFill>
                        <a:srgbClr val="2A78AA"/>
                      </a:solidFill>
                      <a:prstDash val="solid"/>
                      <a:round/>
                      <a:headEnd len="sm" w="sm" type="none"/>
                      <a:tailEnd len="sm" w="sm" type="none"/>
                    </a:lnR>
                    <a:lnT cap="flat" cmpd="sng" w="12700">
                      <a:solidFill>
                        <a:srgbClr val="2A78AA"/>
                      </a:solidFill>
                      <a:prstDash val="solid"/>
                      <a:round/>
                      <a:headEnd len="sm" w="sm" type="none"/>
                      <a:tailEnd len="sm" w="sm" type="none"/>
                    </a:lnT>
                    <a:lnB cap="flat" cmpd="sng" w="12700">
                      <a:solidFill>
                        <a:srgbClr val="2A78AA"/>
                      </a:solidFill>
                      <a:prstDash val="solid"/>
                      <a:round/>
                      <a:headEnd len="sm" w="sm" type="none"/>
                      <a:tailEnd len="sm" w="sm" type="none"/>
                    </a:lnB>
                    <a:solidFill>
                      <a:srgbClr val="FFFFFF"/>
                    </a:solidFill>
                  </a:tcPr>
                </a:tc>
                <a:tc>
                  <a:txBody>
                    <a:bodyPr/>
                    <a:lstStyle/>
                    <a:p>
                      <a:pPr indent="0" lvl="0" marL="0" marR="0" rtl="0" algn="l">
                        <a:spcBef>
                          <a:spcPts val="0"/>
                        </a:spcBef>
                        <a:spcAft>
                          <a:spcPts val="0"/>
                        </a:spcAft>
                        <a:buNone/>
                      </a:pPr>
                      <a:r>
                        <a:rPr lang="en-US" sz="1400">
                          <a:solidFill>
                            <a:srgbClr val="000000"/>
                          </a:solidFill>
                          <a:latin typeface="Arial"/>
                          <a:ea typeface="Arial"/>
                          <a:cs typeface="Arial"/>
                          <a:sym typeface="Arial"/>
                        </a:rPr>
                        <a:t>Flux spécifique basé sur le "Generic NWP NetCDF flow" pour optimiser la génération du mode "reanalysis" (basé sur le modèle de nom de fichier)</a:t>
                      </a:r>
                      <a:endParaRPr/>
                    </a:p>
                    <a:p>
                      <a:pPr indent="0" lvl="0" marL="0" marR="0" rtl="0" algn="l">
                        <a:spcBef>
                          <a:spcPts val="0"/>
                        </a:spcBef>
                        <a:spcAft>
                          <a:spcPts val="0"/>
                        </a:spcAft>
                        <a:buNone/>
                      </a:pPr>
                      <a:r>
                        <a:rPr lang="en-US" sz="1400">
                          <a:solidFill>
                            <a:srgbClr val="000000"/>
                          </a:solidFill>
                          <a:latin typeface="Arial"/>
                          <a:ea typeface="Arial"/>
                          <a:cs typeface="Arial"/>
                          <a:sym typeface="Arial"/>
                        </a:rPr>
                        <a:t>La date est la date d'exécution</a:t>
                      </a:r>
                      <a:endParaRPr/>
                    </a:p>
                    <a:p>
                      <a:pPr indent="0" lvl="0" marL="0" marR="0" rtl="0" algn="l">
                        <a:spcBef>
                          <a:spcPts val="0"/>
                        </a:spcBef>
                        <a:spcAft>
                          <a:spcPts val="0"/>
                        </a:spcAft>
                        <a:buNone/>
                      </a:pPr>
                      <a:r>
                        <a:rPr lang="en-US" sz="1400">
                          <a:solidFill>
                            <a:srgbClr val="000000"/>
                          </a:solidFill>
                          <a:latin typeface="Arial"/>
                          <a:ea typeface="Arial"/>
                          <a:cs typeface="Arial"/>
                          <a:sym typeface="Arial"/>
                        </a:rPr>
                        <a:t>Le format de la date est {AAA}/{MM}/{DD}/run{HH}</a:t>
                      </a:r>
                      <a:endParaRPr/>
                    </a:p>
                  </a:txBody>
                  <a:tcPr marT="0" marB="0" marR="44450" marL="44450" anchor="ctr">
                    <a:lnL cap="flat" cmpd="sng" w="12700">
                      <a:solidFill>
                        <a:srgbClr val="2A78AA"/>
                      </a:solidFill>
                      <a:prstDash val="solid"/>
                      <a:round/>
                      <a:headEnd len="sm" w="sm" type="none"/>
                      <a:tailEnd len="sm" w="sm" type="none"/>
                    </a:lnL>
                    <a:lnR cap="flat" cmpd="sng" w="12700">
                      <a:solidFill>
                        <a:srgbClr val="2A78AA"/>
                      </a:solidFill>
                      <a:prstDash val="solid"/>
                      <a:round/>
                      <a:headEnd len="sm" w="sm" type="none"/>
                      <a:tailEnd len="sm" w="sm" type="none"/>
                    </a:lnR>
                    <a:lnT cap="flat" cmpd="sng" w="12700">
                      <a:solidFill>
                        <a:srgbClr val="2A78AA"/>
                      </a:solidFill>
                      <a:prstDash val="solid"/>
                      <a:round/>
                      <a:headEnd len="sm" w="sm" type="none"/>
                      <a:tailEnd len="sm" w="sm" type="none"/>
                    </a:lnT>
                    <a:lnB cap="flat" cmpd="sng" w="12700">
                      <a:solidFill>
                        <a:srgbClr val="2A78AA"/>
                      </a:solidFill>
                      <a:prstDash val="solid"/>
                      <a:round/>
                      <a:headEnd len="sm" w="sm" type="none"/>
                      <a:tailEnd len="sm" w="sm" type="none"/>
                    </a:lnB>
                    <a:solidFill>
                      <a:srgbClr val="FFFFFF"/>
                    </a:solidFill>
                  </a:tcPr>
                </a:tc>
              </a:tr>
            </a:tbl>
          </a:graphicData>
        </a:graphic>
      </p:graphicFrame>
      <p:pic>
        <p:nvPicPr>
          <p:cNvPr id="663" name="Google Shape;663;p74"/>
          <p:cNvPicPr preferRelativeResize="0"/>
          <p:nvPr/>
        </p:nvPicPr>
        <p:blipFill rotWithShape="1">
          <a:blip r:embed="rId3">
            <a:alphaModFix/>
          </a:blip>
          <a:srcRect b="0" l="0" r="0" t="0"/>
          <a:stretch/>
        </p:blipFill>
        <p:spPr>
          <a:xfrm>
            <a:off x="1911667" y="2075949"/>
            <a:ext cx="5320665" cy="114427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7" name="Shape 667"/>
        <p:cNvGrpSpPr/>
        <p:nvPr/>
      </p:nvGrpSpPr>
      <p:grpSpPr>
        <a:xfrm>
          <a:off x="0" y="0"/>
          <a:ext cx="0" cy="0"/>
          <a:chOff x="0" y="0"/>
          <a:chExt cx="0" cy="0"/>
        </a:xfrm>
      </p:grpSpPr>
      <p:sp>
        <p:nvSpPr>
          <p:cNvPr id="668" name="Google Shape;668;p75"/>
          <p:cNvSpPr txBox="1"/>
          <p:nvPr>
            <p:ph type="title"/>
          </p:nvPr>
        </p:nvSpPr>
        <p:spPr>
          <a:xfrm>
            <a:off x="1043608" y="-1"/>
            <a:ext cx="7560840" cy="702000"/>
          </a:xfrm>
          <a:prstGeom prst="rect">
            <a:avLst/>
          </a:prstGeom>
          <a:noFill/>
          <a:ln>
            <a:noFill/>
          </a:ln>
        </p:spPr>
        <p:txBody>
          <a:bodyPr anchorCtr="0" anchor="b" bIns="45700" lIns="0" spcFirstLastPara="1" rIns="0" wrap="square" tIns="45700">
            <a:normAutofit fontScale="90000"/>
          </a:bodyPr>
          <a:lstStyle/>
          <a:p>
            <a:pPr indent="0" lvl="0" marL="0" rtl="0" algn="l">
              <a:lnSpc>
                <a:spcPct val="90000"/>
              </a:lnSpc>
              <a:spcBef>
                <a:spcPts val="0"/>
              </a:spcBef>
              <a:spcAft>
                <a:spcPts val="0"/>
              </a:spcAft>
              <a:buClr>
                <a:srgbClr val="58595B"/>
              </a:buClr>
              <a:buSzPct val="171428"/>
              <a:buFont typeface="Arial"/>
              <a:buNone/>
            </a:pPr>
            <a:r>
              <a:rPr lang="en-US"/>
              <a:t>Catégorie de fichier - </a:t>
            </a:r>
            <a:r>
              <a:rPr lang="en-US">
                <a:solidFill>
                  <a:srgbClr val="2A78AA"/>
                </a:solidFill>
              </a:rPr>
              <a:t>Configuration de la catégorie de fichier</a:t>
            </a:r>
            <a:endParaRPr sz="1400"/>
          </a:p>
        </p:txBody>
      </p:sp>
      <p:sp>
        <p:nvSpPr>
          <p:cNvPr id="669" name="Google Shape;669;p75"/>
          <p:cNvSpPr txBox="1"/>
          <p:nvPr>
            <p:ph idx="1" type="body"/>
          </p:nvPr>
        </p:nvSpPr>
        <p:spPr>
          <a:xfrm>
            <a:off x="539750" y="980728"/>
            <a:ext cx="8352730" cy="5688360"/>
          </a:xfrm>
          <a:prstGeom prst="rect">
            <a:avLst/>
          </a:prstGeom>
          <a:noFill/>
          <a:ln>
            <a:noFill/>
          </a:ln>
        </p:spPr>
        <p:txBody>
          <a:bodyPr anchorCtr="0" anchor="t" bIns="45700" lIns="0" spcFirstLastPara="1" rIns="0" wrap="square" tIns="45700">
            <a:normAutofit/>
          </a:bodyPr>
          <a:lstStyle/>
          <a:p>
            <a:pPr indent="-266700" lvl="0" marL="266700" rtl="0" algn="l">
              <a:lnSpc>
                <a:spcPct val="100000"/>
              </a:lnSpc>
              <a:spcBef>
                <a:spcPts val="0"/>
              </a:spcBef>
              <a:spcAft>
                <a:spcPts val="0"/>
              </a:spcAft>
              <a:buClr>
                <a:srgbClr val="58595B"/>
              </a:buClr>
              <a:buSzPts val="2000"/>
              <a:buFont typeface="Arial"/>
              <a:buChar char="•"/>
            </a:pPr>
            <a:r>
              <a:rPr lang="en-US"/>
              <a:t>Le modèle de </a:t>
            </a:r>
            <a:r>
              <a:rPr lang="en-US">
                <a:solidFill>
                  <a:schemeClr val="accent4"/>
                </a:solidFill>
              </a:rPr>
              <a:t>base de données Subsetable </a:t>
            </a:r>
            <a:r>
              <a:rPr lang="en-US"/>
              <a:t>: pour les données de sous-ensemble(s) stockées dans la base de données de l'OBS</a:t>
            </a:r>
            <a:endParaRPr/>
          </a:p>
          <a:p>
            <a:pPr indent="-266400" lvl="1" marL="532800" rtl="0" algn="l">
              <a:lnSpc>
                <a:spcPct val="100000"/>
              </a:lnSpc>
              <a:spcBef>
                <a:spcPts val="500"/>
              </a:spcBef>
              <a:spcAft>
                <a:spcPts val="0"/>
              </a:spcAft>
              <a:buClr>
                <a:srgbClr val="2A78AA"/>
              </a:buClr>
              <a:buSzPts val="1800"/>
              <a:buFont typeface="Arial"/>
              <a:buChar char="•"/>
            </a:pPr>
            <a:r>
              <a:rPr lang="en-US"/>
              <a:t>Identique à "subsetable" avec un format "base de données" supplémentaire</a:t>
            </a:r>
            <a:endParaRPr/>
          </a:p>
          <a:p>
            <a:pPr indent="-266700" lvl="2" marL="799200" rtl="0" algn="l">
              <a:lnSpc>
                <a:spcPct val="100000"/>
              </a:lnSpc>
              <a:spcBef>
                <a:spcPts val="500"/>
              </a:spcBef>
              <a:spcAft>
                <a:spcPts val="0"/>
              </a:spcAft>
              <a:buClr>
                <a:srgbClr val="58595B"/>
              </a:buClr>
              <a:buSzPts val="1600"/>
              <a:buFont typeface="Arial"/>
              <a:buChar char="•"/>
            </a:pPr>
            <a:r>
              <a:rPr lang="en-US"/>
              <a:t>Données stockées dans la base de données OBS 🡪 interfacé avec l'API OBS</a:t>
            </a:r>
            <a:endParaRPr/>
          </a:p>
          <a:p>
            <a:pPr indent="-266400" lvl="1" marL="532800" rtl="0" algn="l">
              <a:lnSpc>
                <a:spcPct val="100000"/>
              </a:lnSpc>
              <a:spcBef>
                <a:spcPts val="500"/>
              </a:spcBef>
              <a:spcAft>
                <a:spcPts val="0"/>
              </a:spcAft>
              <a:buClr>
                <a:schemeClr val="accent4"/>
              </a:buClr>
              <a:buSzPts val="1800"/>
              <a:buFont typeface="Arial"/>
              <a:buChar char="•"/>
            </a:pPr>
            <a:r>
              <a:rPr lang="en-US">
                <a:solidFill>
                  <a:schemeClr val="accent4"/>
                </a:solidFill>
              </a:rPr>
              <a:t>"Règles de filtrage</a:t>
            </a:r>
            <a:r>
              <a:rPr lang="en-US"/>
              <a:t>" pour supprimer/conserver des fichiers de l'en-tête de l'OMM</a:t>
            </a:r>
            <a:endParaRPr/>
          </a:p>
          <a:p>
            <a:pPr indent="-266400" lvl="1" marL="532800" rtl="0" algn="l">
              <a:lnSpc>
                <a:spcPct val="100000"/>
              </a:lnSpc>
              <a:spcBef>
                <a:spcPts val="500"/>
              </a:spcBef>
              <a:spcAft>
                <a:spcPts val="0"/>
              </a:spcAft>
              <a:buClr>
                <a:srgbClr val="2A78AA"/>
              </a:buClr>
              <a:buSzPts val="1800"/>
              <a:buFont typeface="Arial"/>
              <a:buChar char="•"/>
            </a:pPr>
            <a:r>
              <a:rPr lang="en-US"/>
              <a:t>Mise en œuvre par les flux :</a:t>
            </a:r>
            <a:endParaRPr/>
          </a:p>
          <a:p>
            <a:pPr indent="-165100" lvl="2" marL="799200" rtl="0" algn="l">
              <a:lnSpc>
                <a:spcPct val="100000"/>
              </a:lnSpc>
              <a:spcBef>
                <a:spcPts val="500"/>
              </a:spcBef>
              <a:spcAft>
                <a:spcPts val="0"/>
              </a:spcAft>
              <a:buClr>
                <a:srgbClr val="58595B"/>
              </a:buClr>
              <a:buSzPts val="1600"/>
              <a:buFont typeface="Arial"/>
              <a:buNone/>
            </a:pPr>
            <a:r>
              <a:t/>
            </a:r>
            <a:endParaRPr>
              <a:highlight>
                <a:srgbClr val="FFFF00"/>
              </a:highlight>
            </a:endParaRPr>
          </a:p>
          <a:p>
            <a:pPr indent="-152100" lvl="1" marL="532800" rtl="0" algn="l">
              <a:lnSpc>
                <a:spcPct val="100000"/>
              </a:lnSpc>
              <a:spcBef>
                <a:spcPts val="500"/>
              </a:spcBef>
              <a:spcAft>
                <a:spcPts val="0"/>
              </a:spcAft>
              <a:buClr>
                <a:srgbClr val="2A78AA"/>
              </a:buClr>
              <a:buSzPts val="1800"/>
              <a:buFont typeface="Arial"/>
              <a:buNone/>
            </a:pPr>
            <a:r>
              <a:t/>
            </a:r>
            <a:endParaRPr>
              <a:highlight>
                <a:srgbClr val="FFFF00"/>
              </a:highlight>
            </a:endParaRPr>
          </a:p>
          <a:p>
            <a:pPr indent="-152100" lvl="1" marL="532800" rtl="0" algn="l">
              <a:lnSpc>
                <a:spcPct val="100000"/>
              </a:lnSpc>
              <a:spcBef>
                <a:spcPts val="500"/>
              </a:spcBef>
              <a:spcAft>
                <a:spcPts val="0"/>
              </a:spcAft>
              <a:buClr>
                <a:srgbClr val="2A78AA"/>
              </a:buClr>
              <a:buSzPts val="1800"/>
              <a:buFont typeface="Arial"/>
              <a:buNone/>
            </a:pPr>
            <a:r>
              <a:t/>
            </a:r>
            <a:endParaRPr/>
          </a:p>
        </p:txBody>
      </p:sp>
      <p:graphicFrame>
        <p:nvGraphicFramePr>
          <p:cNvPr id="670" name="Google Shape;670;p75"/>
          <p:cNvGraphicFramePr/>
          <p:nvPr/>
        </p:nvGraphicFramePr>
        <p:xfrm>
          <a:off x="323528" y="3645024"/>
          <a:ext cx="3000000" cy="3000000"/>
        </p:xfrm>
        <a:graphic>
          <a:graphicData uri="http://schemas.openxmlformats.org/drawingml/2006/table">
            <a:tbl>
              <a:tblPr>
                <a:noFill/>
                <a:tableStyleId>{810B26D4-9B91-4FAE-876E-D741D86CFBB2}</a:tableStyleId>
              </a:tblPr>
              <a:tblGrid>
                <a:gridCol w="1224125"/>
                <a:gridCol w="1512175"/>
                <a:gridCol w="5760650"/>
              </a:tblGrid>
              <a:tr h="367225">
                <a:tc>
                  <a:txBody>
                    <a:bodyPr/>
                    <a:lstStyle/>
                    <a:p>
                      <a:pPr indent="0" lvl="0" marL="0" marR="0" rtl="0" algn="ctr">
                        <a:spcBef>
                          <a:spcPts val="0"/>
                        </a:spcBef>
                        <a:spcAft>
                          <a:spcPts val="0"/>
                        </a:spcAft>
                        <a:buNone/>
                      </a:pPr>
                      <a:r>
                        <a:rPr b="1" lang="en-US" sz="1400">
                          <a:solidFill>
                            <a:srgbClr val="2A78AA"/>
                          </a:solidFill>
                          <a:latin typeface="Arial"/>
                          <a:ea typeface="Arial"/>
                          <a:cs typeface="Arial"/>
                          <a:sym typeface="Arial"/>
                        </a:rPr>
                        <a:t>Débit </a:t>
                      </a:r>
                      <a:endParaRPr/>
                    </a:p>
                    <a:p>
                      <a:pPr indent="0" lvl="0" marL="0" marR="0" rtl="0" algn="ctr">
                        <a:spcBef>
                          <a:spcPts val="0"/>
                        </a:spcBef>
                        <a:spcAft>
                          <a:spcPts val="0"/>
                        </a:spcAft>
                        <a:buNone/>
                      </a:pPr>
                      <a:r>
                        <a:rPr b="1" lang="en-US" sz="1400">
                          <a:solidFill>
                            <a:srgbClr val="2A78AA"/>
                          </a:solidFill>
                          <a:latin typeface="Arial"/>
                          <a:ea typeface="Arial"/>
                          <a:cs typeface="Arial"/>
                          <a:sym typeface="Arial"/>
                        </a:rPr>
                        <a:t>Nom</a:t>
                      </a:r>
                      <a:endParaRPr sz="1400">
                        <a:latin typeface="Calibri"/>
                        <a:ea typeface="Calibri"/>
                        <a:cs typeface="Calibri"/>
                        <a:sym typeface="Calibri"/>
                      </a:endParaRPr>
                    </a:p>
                  </a:txBody>
                  <a:tcPr marT="0" marB="0" marR="44450" marL="44450" anchor="ctr">
                    <a:lnL cap="flat" cmpd="sng" w="12700">
                      <a:solidFill>
                        <a:srgbClr val="5B9BD5"/>
                      </a:solidFill>
                      <a:prstDash val="solid"/>
                      <a:round/>
                      <a:headEnd len="sm" w="sm" type="none"/>
                      <a:tailEnd len="sm" w="sm" type="none"/>
                    </a:lnL>
                    <a:lnR cap="flat" cmpd="sng" w="12700">
                      <a:solidFill>
                        <a:srgbClr val="5B9BD5"/>
                      </a:solidFill>
                      <a:prstDash val="solid"/>
                      <a:round/>
                      <a:headEnd len="sm" w="sm" type="none"/>
                      <a:tailEnd len="sm" w="sm" type="none"/>
                    </a:lnR>
                    <a:lnT cap="flat" cmpd="sng" w="12700">
                      <a:solidFill>
                        <a:srgbClr val="5B9BD5"/>
                      </a:solidFill>
                      <a:prstDash val="solid"/>
                      <a:round/>
                      <a:headEnd len="sm" w="sm" type="none"/>
                      <a:tailEnd len="sm" w="sm" type="none"/>
                    </a:lnT>
                    <a:lnB cap="flat" cmpd="sng" w="12700">
                      <a:solidFill>
                        <a:srgbClr val="2A78AA"/>
                      </a:solidFill>
                      <a:prstDash val="solid"/>
                      <a:round/>
                      <a:headEnd len="sm" w="sm" type="none"/>
                      <a:tailEnd len="sm" w="sm" type="none"/>
                    </a:lnB>
                    <a:solidFill>
                      <a:srgbClr val="ECE8E1"/>
                    </a:solidFill>
                  </a:tcPr>
                </a:tc>
                <a:tc>
                  <a:txBody>
                    <a:bodyPr/>
                    <a:lstStyle/>
                    <a:p>
                      <a:pPr indent="0" lvl="0" marL="0" marR="0" rtl="0" algn="ctr">
                        <a:spcBef>
                          <a:spcPts val="0"/>
                        </a:spcBef>
                        <a:spcAft>
                          <a:spcPts val="0"/>
                        </a:spcAft>
                        <a:buNone/>
                      </a:pPr>
                      <a:r>
                        <a:rPr b="1" lang="en-US" sz="1400">
                          <a:solidFill>
                            <a:srgbClr val="2A78AA"/>
                          </a:solidFill>
                          <a:latin typeface="Arial"/>
                          <a:ea typeface="Arial"/>
                          <a:cs typeface="Arial"/>
                          <a:sym typeface="Arial"/>
                        </a:rPr>
                        <a:t>CIPS-DS </a:t>
                      </a:r>
                      <a:br>
                        <a:rPr b="1" lang="en-US" sz="1400">
                          <a:solidFill>
                            <a:srgbClr val="2A78AA"/>
                          </a:solidFill>
                          <a:latin typeface="Arial"/>
                          <a:ea typeface="Arial"/>
                          <a:cs typeface="Arial"/>
                          <a:sym typeface="Arial"/>
                        </a:rPr>
                      </a:br>
                      <a:r>
                        <a:rPr b="1" lang="en-US" sz="1400">
                          <a:solidFill>
                            <a:srgbClr val="2A78AA"/>
                          </a:solidFill>
                          <a:latin typeface="Arial"/>
                          <a:ea typeface="Arial"/>
                          <a:cs typeface="Arial"/>
                          <a:sym typeface="Arial"/>
                        </a:rPr>
                        <a:t>version</a:t>
                      </a:r>
                      <a:endParaRPr sz="1400">
                        <a:latin typeface="Calibri"/>
                        <a:ea typeface="Calibri"/>
                        <a:cs typeface="Calibri"/>
                        <a:sym typeface="Calibri"/>
                      </a:endParaRPr>
                    </a:p>
                  </a:txBody>
                  <a:tcPr marT="0" marB="0" marR="44450" marL="44450" anchor="ctr">
                    <a:lnL cap="flat" cmpd="sng" w="12700">
                      <a:solidFill>
                        <a:srgbClr val="5B9BD5"/>
                      </a:solidFill>
                      <a:prstDash val="solid"/>
                      <a:round/>
                      <a:headEnd len="sm" w="sm" type="none"/>
                      <a:tailEnd len="sm" w="sm" type="none"/>
                    </a:lnL>
                    <a:lnR cap="flat" cmpd="sng" w="12700">
                      <a:solidFill>
                        <a:srgbClr val="5B9BD5"/>
                      </a:solidFill>
                      <a:prstDash val="solid"/>
                      <a:round/>
                      <a:headEnd len="sm" w="sm" type="none"/>
                      <a:tailEnd len="sm" w="sm" type="none"/>
                    </a:lnR>
                    <a:lnT cap="flat" cmpd="sng" w="12700">
                      <a:solidFill>
                        <a:srgbClr val="5B9BD5"/>
                      </a:solidFill>
                      <a:prstDash val="solid"/>
                      <a:round/>
                      <a:headEnd len="sm" w="sm" type="none"/>
                      <a:tailEnd len="sm" w="sm" type="none"/>
                    </a:lnT>
                    <a:lnB cap="flat" cmpd="sng" w="12700">
                      <a:solidFill>
                        <a:srgbClr val="2A78AA"/>
                      </a:solidFill>
                      <a:prstDash val="solid"/>
                      <a:round/>
                      <a:headEnd len="sm" w="sm" type="none"/>
                      <a:tailEnd len="sm" w="sm" type="none"/>
                    </a:lnB>
                    <a:solidFill>
                      <a:srgbClr val="ECE8E1"/>
                    </a:solidFill>
                  </a:tcPr>
                </a:tc>
                <a:tc>
                  <a:txBody>
                    <a:bodyPr/>
                    <a:lstStyle/>
                    <a:p>
                      <a:pPr indent="0" lvl="0" marL="0" marR="0" rtl="0" algn="ctr">
                        <a:spcBef>
                          <a:spcPts val="0"/>
                        </a:spcBef>
                        <a:spcAft>
                          <a:spcPts val="0"/>
                        </a:spcAft>
                        <a:buNone/>
                      </a:pPr>
                      <a:r>
                        <a:rPr b="1" lang="en-US" sz="1400">
                          <a:solidFill>
                            <a:srgbClr val="2A78AA"/>
                          </a:solidFill>
                          <a:latin typeface="Arial"/>
                          <a:ea typeface="Arial"/>
                          <a:cs typeface="Arial"/>
                          <a:sym typeface="Arial"/>
                        </a:rPr>
                        <a:t>Objectif principal</a:t>
                      </a:r>
                      <a:endParaRPr sz="1400">
                        <a:latin typeface="Calibri"/>
                        <a:ea typeface="Calibri"/>
                        <a:cs typeface="Calibri"/>
                        <a:sym typeface="Calibri"/>
                      </a:endParaRPr>
                    </a:p>
                  </a:txBody>
                  <a:tcPr marT="0" marB="0" marR="44450" marL="44450" anchor="ctr">
                    <a:lnL cap="flat" cmpd="sng" w="12700">
                      <a:solidFill>
                        <a:srgbClr val="5B9BD5"/>
                      </a:solidFill>
                      <a:prstDash val="solid"/>
                      <a:round/>
                      <a:headEnd len="sm" w="sm" type="none"/>
                      <a:tailEnd len="sm" w="sm" type="none"/>
                    </a:lnL>
                    <a:lnR cap="flat" cmpd="sng" w="12700">
                      <a:solidFill>
                        <a:srgbClr val="5B9BD5"/>
                      </a:solidFill>
                      <a:prstDash val="solid"/>
                      <a:round/>
                      <a:headEnd len="sm" w="sm" type="none"/>
                      <a:tailEnd len="sm" w="sm" type="none"/>
                    </a:lnR>
                    <a:lnT cap="flat" cmpd="sng" w="12700">
                      <a:solidFill>
                        <a:srgbClr val="5B9BD5"/>
                      </a:solidFill>
                      <a:prstDash val="solid"/>
                      <a:round/>
                      <a:headEnd len="sm" w="sm" type="none"/>
                      <a:tailEnd len="sm" w="sm" type="none"/>
                    </a:lnT>
                    <a:lnB cap="flat" cmpd="sng" w="12700">
                      <a:solidFill>
                        <a:srgbClr val="2A78AA"/>
                      </a:solidFill>
                      <a:prstDash val="solid"/>
                      <a:round/>
                      <a:headEnd len="sm" w="sm" type="none"/>
                      <a:tailEnd len="sm" w="sm" type="none"/>
                    </a:lnB>
                    <a:solidFill>
                      <a:srgbClr val="ECE8E1"/>
                    </a:solidFill>
                  </a:tcPr>
                </a:tc>
              </a:tr>
              <a:tr h="136825">
                <a:tc>
                  <a:txBody>
                    <a:bodyPr/>
                    <a:lstStyle/>
                    <a:p>
                      <a:pPr indent="0" lvl="0" marL="0" marR="0" rtl="0" algn="l">
                        <a:spcBef>
                          <a:spcPts val="0"/>
                        </a:spcBef>
                        <a:spcAft>
                          <a:spcPts val="0"/>
                        </a:spcAft>
                        <a:buNone/>
                      </a:pPr>
                      <a:r>
                        <a:rPr lang="en-US" sz="1400">
                          <a:solidFill>
                            <a:srgbClr val="000000"/>
                          </a:solidFill>
                          <a:latin typeface="Arial"/>
                          <a:ea typeface="Arial"/>
                          <a:cs typeface="Arial"/>
                          <a:sym typeface="Arial"/>
                        </a:rPr>
                        <a:t>OMM BUFR</a:t>
                      </a:r>
                      <a:endParaRPr sz="1400">
                        <a:latin typeface="Calibri"/>
                        <a:ea typeface="Calibri"/>
                        <a:cs typeface="Calibri"/>
                        <a:sym typeface="Calibri"/>
                      </a:endParaRPr>
                    </a:p>
                  </a:txBody>
                  <a:tcPr marT="0" marB="0" marR="44450" marL="44450" anchor="ctr">
                    <a:lnL cap="flat" cmpd="sng" w="12700">
                      <a:solidFill>
                        <a:srgbClr val="2A78AA"/>
                      </a:solidFill>
                      <a:prstDash val="solid"/>
                      <a:round/>
                      <a:headEnd len="sm" w="sm" type="none"/>
                      <a:tailEnd len="sm" w="sm" type="none"/>
                    </a:lnL>
                    <a:lnR cap="flat" cmpd="sng" w="12700">
                      <a:solidFill>
                        <a:srgbClr val="2A78AA"/>
                      </a:solidFill>
                      <a:prstDash val="solid"/>
                      <a:round/>
                      <a:headEnd len="sm" w="sm" type="none"/>
                      <a:tailEnd len="sm" w="sm" type="none"/>
                    </a:lnR>
                    <a:lnT cap="flat" cmpd="sng" w="12700">
                      <a:solidFill>
                        <a:srgbClr val="2A78AA"/>
                      </a:solidFill>
                      <a:prstDash val="solid"/>
                      <a:round/>
                      <a:headEnd len="sm" w="sm" type="none"/>
                      <a:tailEnd len="sm" w="sm" type="none"/>
                    </a:lnT>
                    <a:lnB cap="flat" cmpd="sng" w="12700">
                      <a:solidFill>
                        <a:srgbClr val="2A78AA"/>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lang="en-US" sz="1400">
                          <a:solidFill>
                            <a:srgbClr val="000000"/>
                          </a:solidFill>
                          <a:latin typeface="Arial"/>
                          <a:ea typeface="Arial"/>
                          <a:cs typeface="Arial"/>
                          <a:sym typeface="Arial"/>
                        </a:rPr>
                        <a:t>5.2</a:t>
                      </a:r>
                      <a:endParaRPr sz="1400">
                        <a:latin typeface="Calibri"/>
                        <a:ea typeface="Calibri"/>
                        <a:cs typeface="Calibri"/>
                        <a:sym typeface="Calibri"/>
                      </a:endParaRPr>
                    </a:p>
                  </a:txBody>
                  <a:tcPr marT="0" marB="0" marR="44450" marL="44450" anchor="ctr">
                    <a:lnL cap="flat" cmpd="sng" w="12700">
                      <a:solidFill>
                        <a:srgbClr val="2A78AA"/>
                      </a:solidFill>
                      <a:prstDash val="solid"/>
                      <a:round/>
                      <a:headEnd len="sm" w="sm" type="none"/>
                      <a:tailEnd len="sm" w="sm" type="none"/>
                    </a:lnL>
                    <a:lnR cap="flat" cmpd="sng" w="12700">
                      <a:solidFill>
                        <a:srgbClr val="2A78AA"/>
                      </a:solidFill>
                      <a:prstDash val="solid"/>
                      <a:round/>
                      <a:headEnd len="sm" w="sm" type="none"/>
                      <a:tailEnd len="sm" w="sm" type="none"/>
                    </a:lnR>
                    <a:lnT cap="flat" cmpd="sng" w="12700">
                      <a:solidFill>
                        <a:srgbClr val="2A78AA"/>
                      </a:solidFill>
                      <a:prstDash val="solid"/>
                      <a:round/>
                      <a:headEnd len="sm" w="sm" type="none"/>
                      <a:tailEnd len="sm" w="sm" type="none"/>
                    </a:lnT>
                    <a:lnB cap="flat" cmpd="sng" w="12700">
                      <a:solidFill>
                        <a:srgbClr val="2A78AA"/>
                      </a:solidFill>
                      <a:prstDash val="solid"/>
                      <a:round/>
                      <a:headEnd len="sm" w="sm" type="none"/>
                      <a:tailEnd len="sm" w="sm" type="none"/>
                    </a:lnB>
                    <a:solidFill>
                      <a:srgbClr val="FFFFFF"/>
                    </a:solidFill>
                  </a:tcPr>
                </a:tc>
                <a:tc>
                  <a:txBody>
                    <a:bodyPr/>
                    <a:lstStyle/>
                    <a:p>
                      <a:pPr indent="0" lvl="0" marL="0" marR="0" rtl="0" algn="l">
                        <a:spcBef>
                          <a:spcPts val="0"/>
                        </a:spcBef>
                        <a:spcAft>
                          <a:spcPts val="0"/>
                        </a:spcAft>
                        <a:buNone/>
                      </a:pPr>
                      <a:r>
                        <a:rPr lang="en-US" sz="1400">
                          <a:solidFill>
                            <a:srgbClr val="000000"/>
                          </a:solidFill>
                          <a:latin typeface="Arial"/>
                          <a:ea typeface="Arial"/>
                          <a:cs typeface="Arial"/>
                          <a:sym typeface="Arial"/>
                        </a:rPr>
                        <a:t>Flux dédié aux fichiers BUFR.</a:t>
                      </a:r>
                      <a:br>
                        <a:rPr lang="en-US" sz="1400">
                          <a:solidFill>
                            <a:srgbClr val="000000"/>
                          </a:solidFill>
                          <a:latin typeface="Arial"/>
                          <a:ea typeface="Arial"/>
                          <a:cs typeface="Arial"/>
                          <a:sym typeface="Arial"/>
                        </a:rPr>
                      </a:br>
                      <a:r>
                        <a:rPr lang="en-US" sz="1400">
                          <a:solidFill>
                            <a:srgbClr val="000000"/>
                          </a:solidFill>
                          <a:latin typeface="Arial"/>
                          <a:ea typeface="Arial"/>
                          <a:cs typeface="Arial"/>
                          <a:sym typeface="Arial"/>
                        </a:rPr>
                        <a:t>Permet la conversion NetCDF de base.</a:t>
                      </a:r>
                      <a:br>
                        <a:rPr lang="en-US" sz="1400">
                          <a:solidFill>
                            <a:srgbClr val="000000"/>
                          </a:solidFill>
                          <a:latin typeface="Arial"/>
                          <a:ea typeface="Arial"/>
                          <a:cs typeface="Arial"/>
                          <a:sym typeface="Arial"/>
                        </a:rPr>
                      </a:br>
                      <a:r>
                        <a:rPr lang="en-US" sz="1400">
                          <a:solidFill>
                            <a:srgbClr val="000000"/>
                          </a:solidFill>
                          <a:latin typeface="Arial"/>
                          <a:ea typeface="Arial"/>
                          <a:cs typeface="Arial"/>
                          <a:sym typeface="Arial"/>
                        </a:rPr>
                        <a:t>Extension de fichier ".bufr" ajoutée si nécessaire.</a:t>
                      </a:r>
                      <a:endParaRPr sz="1400">
                        <a:latin typeface="Calibri"/>
                        <a:ea typeface="Calibri"/>
                        <a:cs typeface="Calibri"/>
                        <a:sym typeface="Calibri"/>
                      </a:endParaRPr>
                    </a:p>
                  </a:txBody>
                  <a:tcPr marT="0" marB="0" marR="44450" marL="44450" anchor="ctr">
                    <a:lnL cap="flat" cmpd="sng" w="12700">
                      <a:solidFill>
                        <a:srgbClr val="2A78AA"/>
                      </a:solidFill>
                      <a:prstDash val="solid"/>
                      <a:round/>
                      <a:headEnd len="sm" w="sm" type="none"/>
                      <a:tailEnd len="sm" w="sm" type="none"/>
                    </a:lnL>
                    <a:lnR cap="flat" cmpd="sng" w="12700">
                      <a:solidFill>
                        <a:srgbClr val="2A78AA"/>
                      </a:solidFill>
                      <a:prstDash val="solid"/>
                      <a:round/>
                      <a:headEnd len="sm" w="sm" type="none"/>
                      <a:tailEnd len="sm" w="sm" type="none"/>
                    </a:lnR>
                    <a:lnT cap="flat" cmpd="sng" w="12700">
                      <a:solidFill>
                        <a:srgbClr val="2A78AA"/>
                      </a:solidFill>
                      <a:prstDash val="solid"/>
                      <a:round/>
                      <a:headEnd len="sm" w="sm" type="none"/>
                      <a:tailEnd len="sm" w="sm" type="none"/>
                    </a:lnT>
                    <a:lnB cap="flat" cmpd="sng" w="12700">
                      <a:solidFill>
                        <a:srgbClr val="2A78AA"/>
                      </a:solidFill>
                      <a:prstDash val="solid"/>
                      <a:round/>
                      <a:headEnd len="sm" w="sm" type="none"/>
                      <a:tailEnd len="sm" w="sm" type="none"/>
                    </a:lnB>
                    <a:solidFill>
                      <a:srgbClr val="FFFFFF"/>
                    </a:solidFill>
                  </a:tcPr>
                </a:tc>
              </a:tr>
              <a:tr h="550850">
                <a:tc>
                  <a:txBody>
                    <a:bodyPr/>
                    <a:lstStyle/>
                    <a:p>
                      <a:pPr indent="0" lvl="0" marL="0" marR="0" rtl="0" algn="l">
                        <a:spcBef>
                          <a:spcPts val="0"/>
                        </a:spcBef>
                        <a:spcAft>
                          <a:spcPts val="0"/>
                        </a:spcAft>
                        <a:buNone/>
                      </a:pPr>
                      <a:r>
                        <a:rPr lang="en-US" sz="1400">
                          <a:solidFill>
                            <a:srgbClr val="000000"/>
                          </a:solidFill>
                          <a:latin typeface="Arial"/>
                          <a:ea typeface="Arial"/>
                          <a:cs typeface="Arial"/>
                          <a:sym typeface="Arial"/>
                        </a:rPr>
                        <a:t>OMM SYNOP BUFR</a:t>
                      </a:r>
                      <a:endParaRPr sz="1400">
                        <a:latin typeface="Calibri"/>
                        <a:ea typeface="Calibri"/>
                        <a:cs typeface="Calibri"/>
                        <a:sym typeface="Calibri"/>
                      </a:endParaRPr>
                    </a:p>
                  </a:txBody>
                  <a:tcPr marT="0" marB="0" marR="44450" marL="44450" anchor="ctr">
                    <a:lnL cap="flat" cmpd="sng" w="12700">
                      <a:solidFill>
                        <a:srgbClr val="2A78AA"/>
                      </a:solidFill>
                      <a:prstDash val="solid"/>
                      <a:round/>
                      <a:headEnd len="sm" w="sm" type="none"/>
                      <a:tailEnd len="sm" w="sm" type="none"/>
                    </a:lnL>
                    <a:lnR cap="flat" cmpd="sng" w="12700">
                      <a:solidFill>
                        <a:srgbClr val="2A78AA"/>
                      </a:solidFill>
                      <a:prstDash val="solid"/>
                      <a:round/>
                      <a:headEnd len="sm" w="sm" type="none"/>
                      <a:tailEnd len="sm" w="sm" type="none"/>
                    </a:lnR>
                    <a:lnT cap="flat" cmpd="sng" w="12700">
                      <a:solidFill>
                        <a:srgbClr val="2A78AA"/>
                      </a:solidFill>
                      <a:prstDash val="solid"/>
                      <a:round/>
                      <a:headEnd len="sm" w="sm" type="none"/>
                      <a:tailEnd len="sm" w="sm" type="none"/>
                    </a:lnT>
                    <a:lnB cap="flat" cmpd="sng" w="12700">
                      <a:solidFill>
                        <a:srgbClr val="2A78AA"/>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lang="en-US" sz="1400">
                          <a:solidFill>
                            <a:srgbClr val="000000"/>
                          </a:solidFill>
                          <a:latin typeface="Arial"/>
                          <a:ea typeface="Arial"/>
                          <a:cs typeface="Arial"/>
                          <a:sym typeface="Arial"/>
                        </a:rPr>
                        <a:t>5.2</a:t>
                      </a:r>
                      <a:endParaRPr sz="1400">
                        <a:latin typeface="Calibri"/>
                        <a:ea typeface="Calibri"/>
                        <a:cs typeface="Calibri"/>
                        <a:sym typeface="Calibri"/>
                      </a:endParaRPr>
                    </a:p>
                  </a:txBody>
                  <a:tcPr marT="0" marB="0" marR="44450" marL="44450" anchor="ctr">
                    <a:lnL cap="flat" cmpd="sng" w="12700">
                      <a:solidFill>
                        <a:srgbClr val="2A78AA"/>
                      </a:solidFill>
                      <a:prstDash val="solid"/>
                      <a:round/>
                      <a:headEnd len="sm" w="sm" type="none"/>
                      <a:tailEnd len="sm" w="sm" type="none"/>
                    </a:lnL>
                    <a:lnR cap="flat" cmpd="sng" w="12700">
                      <a:solidFill>
                        <a:srgbClr val="2A78AA"/>
                      </a:solidFill>
                      <a:prstDash val="solid"/>
                      <a:round/>
                      <a:headEnd len="sm" w="sm" type="none"/>
                      <a:tailEnd len="sm" w="sm" type="none"/>
                    </a:lnR>
                    <a:lnT cap="flat" cmpd="sng" w="12700">
                      <a:solidFill>
                        <a:srgbClr val="2A78AA"/>
                      </a:solidFill>
                      <a:prstDash val="solid"/>
                      <a:round/>
                      <a:headEnd len="sm" w="sm" type="none"/>
                      <a:tailEnd len="sm" w="sm" type="none"/>
                    </a:lnT>
                    <a:lnB cap="flat" cmpd="sng" w="12700">
                      <a:solidFill>
                        <a:srgbClr val="2A78AA"/>
                      </a:solidFill>
                      <a:prstDash val="solid"/>
                      <a:round/>
                      <a:headEnd len="sm" w="sm" type="none"/>
                      <a:tailEnd len="sm" w="sm" type="none"/>
                    </a:lnB>
                    <a:solidFill>
                      <a:srgbClr val="FFFFFF"/>
                    </a:solidFill>
                  </a:tcPr>
                </a:tc>
                <a:tc>
                  <a:txBody>
                    <a:bodyPr/>
                    <a:lstStyle/>
                    <a:p>
                      <a:pPr indent="0" lvl="0" marL="0" marR="0" rtl="0" algn="l">
                        <a:spcBef>
                          <a:spcPts val="0"/>
                        </a:spcBef>
                        <a:spcAft>
                          <a:spcPts val="0"/>
                        </a:spcAft>
                        <a:buNone/>
                      </a:pPr>
                      <a:r>
                        <a:rPr lang="en-US" sz="1400">
                          <a:solidFill>
                            <a:srgbClr val="000000"/>
                          </a:solidFill>
                          <a:latin typeface="Arial"/>
                          <a:ea typeface="Arial"/>
                          <a:cs typeface="Arial"/>
                          <a:sym typeface="Arial"/>
                        </a:rPr>
                        <a:t>Identique à WMO BUFR pour rendre l'extension de fichier explicite comme "synop.bufr" (et pas seulement ".bufr").</a:t>
                      </a:r>
                      <a:endParaRPr sz="1400">
                        <a:latin typeface="Calibri"/>
                        <a:ea typeface="Calibri"/>
                        <a:cs typeface="Calibri"/>
                        <a:sym typeface="Calibri"/>
                      </a:endParaRPr>
                    </a:p>
                  </a:txBody>
                  <a:tcPr marT="0" marB="0" marR="44450" marL="44450" anchor="ctr">
                    <a:lnL cap="flat" cmpd="sng" w="12700">
                      <a:solidFill>
                        <a:srgbClr val="2A78AA"/>
                      </a:solidFill>
                      <a:prstDash val="solid"/>
                      <a:round/>
                      <a:headEnd len="sm" w="sm" type="none"/>
                      <a:tailEnd len="sm" w="sm" type="none"/>
                    </a:lnL>
                    <a:lnR cap="flat" cmpd="sng" w="12700">
                      <a:solidFill>
                        <a:srgbClr val="2A78AA"/>
                      </a:solidFill>
                      <a:prstDash val="solid"/>
                      <a:round/>
                      <a:headEnd len="sm" w="sm" type="none"/>
                      <a:tailEnd len="sm" w="sm" type="none"/>
                    </a:lnR>
                    <a:lnT cap="flat" cmpd="sng" w="12700">
                      <a:solidFill>
                        <a:srgbClr val="2A78AA"/>
                      </a:solidFill>
                      <a:prstDash val="solid"/>
                      <a:round/>
                      <a:headEnd len="sm" w="sm" type="none"/>
                      <a:tailEnd len="sm" w="sm" type="none"/>
                    </a:lnT>
                    <a:lnB cap="flat" cmpd="sng" w="12700">
                      <a:solidFill>
                        <a:srgbClr val="2A78AA"/>
                      </a:solidFill>
                      <a:prstDash val="solid"/>
                      <a:round/>
                      <a:headEnd len="sm" w="sm" type="none"/>
                      <a:tailEnd len="sm" w="sm" type="none"/>
                    </a:lnB>
                    <a:solidFill>
                      <a:srgbClr val="FFFFFF"/>
                    </a:solidFill>
                  </a:tcPr>
                </a:tc>
              </a:tr>
            </a:tbl>
          </a:graphicData>
        </a:graphic>
      </p:graphicFrame>
    </p:spTree>
  </p:cSld>
  <p:clrMapOvr>
    <a:masterClrMapping/>
  </p:clrMapOvr>
  <mc:AlternateContent>
    <mc:Choice Requires="p14">
      <p:transition spd="slow" p14:dur="700">
        <p:fade/>
      </p:transition>
    </mc:Choice>
    <mc:Fallback>
      <p:transition spd="slow">
        <p:fade/>
      </p:transition>
    </mc:Fallback>
  </mc:AlternateContent>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4" name="Shape 674"/>
        <p:cNvGrpSpPr/>
        <p:nvPr/>
      </p:nvGrpSpPr>
      <p:grpSpPr>
        <a:xfrm>
          <a:off x="0" y="0"/>
          <a:ext cx="0" cy="0"/>
          <a:chOff x="0" y="0"/>
          <a:chExt cx="0" cy="0"/>
        </a:xfrm>
      </p:grpSpPr>
      <p:sp>
        <p:nvSpPr>
          <p:cNvPr id="675" name="Google Shape;675;p76"/>
          <p:cNvSpPr txBox="1"/>
          <p:nvPr>
            <p:ph type="title"/>
          </p:nvPr>
        </p:nvSpPr>
        <p:spPr>
          <a:xfrm>
            <a:off x="1043608" y="-1"/>
            <a:ext cx="7560840" cy="702000"/>
          </a:xfrm>
          <a:prstGeom prst="rect">
            <a:avLst/>
          </a:prstGeom>
          <a:noFill/>
          <a:ln>
            <a:noFill/>
          </a:ln>
        </p:spPr>
        <p:txBody>
          <a:bodyPr anchorCtr="0" anchor="b" bIns="45700" lIns="0" spcFirstLastPara="1" rIns="0" wrap="square" tIns="45700">
            <a:normAutofit fontScale="90000"/>
          </a:bodyPr>
          <a:lstStyle/>
          <a:p>
            <a:pPr indent="0" lvl="0" marL="0" rtl="0" algn="l">
              <a:lnSpc>
                <a:spcPct val="90000"/>
              </a:lnSpc>
              <a:spcBef>
                <a:spcPts val="0"/>
              </a:spcBef>
              <a:spcAft>
                <a:spcPts val="0"/>
              </a:spcAft>
              <a:buClr>
                <a:srgbClr val="58595B"/>
              </a:buClr>
              <a:buSzPct val="171428"/>
              <a:buFont typeface="Arial"/>
              <a:buNone/>
            </a:pPr>
            <a:r>
              <a:rPr lang="en-US"/>
              <a:t>Catégorie de fichier - </a:t>
            </a:r>
            <a:r>
              <a:rPr lang="en-US">
                <a:solidFill>
                  <a:srgbClr val="2A78AA"/>
                </a:solidFill>
              </a:rPr>
              <a:t>Configuration de la catégorie de fichier</a:t>
            </a:r>
            <a:endParaRPr sz="1400"/>
          </a:p>
        </p:txBody>
      </p:sp>
      <p:sp>
        <p:nvSpPr>
          <p:cNvPr id="676" name="Google Shape;676;p76"/>
          <p:cNvSpPr txBox="1"/>
          <p:nvPr>
            <p:ph idx="1" type="body"/>
          </p:nvPr>
        </p:nvSpPr>
        <p:spPr>
          <a:xfrm>
            <a:off x="539750" y="980728"/>
            <a:ext cx="8352730" cy="5688360"/>
          </a:xfrm>
          <a:prstGeom prst="rect">
            <a:avLst/>
          </a:prstGeom>
          <a:noFill/>
          <a:ln>
            <a:noFill/>
          </a:ln>
        </p:spPr>
        <p:txBody>
          <a:bodyPr anchorCtr="0" anchor="t" bIns="45700" lIns="0" spcFirstLastPara="1" rIns="0" wrap="square" tIns="45700">
            <a:normAutofit/>
          </a:bodyPr>
          <a:lstStyle/>
          <a:p>
            <a:pPr indent="-266700" lvl="0" marL="266700" rtl="0" algn="l">
              <a:lnSpc>
                <a:spcPct val="100000"/>
              </a:lnSpc>
              <a:spcBef>
                <a:spcPts val="0"/>
              </a:spcBef>
              <a:spcAft>
                <a:spcPts val="0"/>
              </a:spcAft>
              <a:buClr>
                <a:srgbClr val="58595B"/>
              </a:buClr>
              <a:buSzPts val="2000"/>
              <a:buFont typeface="Arial"/>
              <a:buChar char="•"/>
            </a:pPr>
            <a:r>
              <a:rPr lang="en-US"/>
              <a:t>Le modèle </a:t>
            </a:r>
            <a:r>
              <a:rPr lang="en-US">
                <a:solidFill>
                  <a:schemeClr val="accent4"/>
                </a:solidFill>
              </a:rPr>
              <a:t>CSV des données secondaires </a:t>
            </a:r>
            <a:r>
              <a:rPr lang="en-US"/>
              <a:t>: pour les fichiers CSV stockés dans la base de données OBS</a:t>
            </a:r>
            <a:endParaRPr/>
          </a:p>
          <a:p>
            <a:pPr indent="-266400" lvl="1" marL="532800" rtl="0" algn="l">
              <a:lnSpc>
                <a:spcPct val="100000"/>
              </a:lnSpc>
              <a:spcBef>
                <a:spcPts val="500"/>
              </a:spcBef>
              <a:spcAft>
                <a:spcPts val="0"/>
              </a:spcAft>
              <a:buClr>
                <a:srgbClr val="2A78AA"/>
              </a:buClr>
              <a:buSzPts val="1800"/>
              <a:buFont typeface="Arial"/>
              <a:buChar char="•"/>
            </a:pPr>
            <a:r>
              <a:rPr lang="en-US"/>
              <a:t>Identique aux "données secondaires" avec des champs "CSV personnalisés" supplémentaires</a:t>
            </a:r>
            <a:endParaRPr/>
          </a:p>
          <a:p>
            <a:pPr indent="-266700" lvl="2" marL="799200" rtl="0" algn="l">
              <a:lnSpc>
                <a:spcPct val="100000"/>
              </a:lnSpc>
              <a:spcBef>
                <a:spcPts val="500"/>
              </a:spcBef>
              <a:spcAft>
                <a:spcPts val="0"/>
              </a:spcAft>
              <a:buClr>
                <a:srgbClr val="58595B"/>
              </a:buClr>
              <a:buSzPts val="1600"/>
              <a:buFont typeface="Arial"/>
              <a:buChar char="•"/>
            </a:pPr>
            <a:r>
              <a:rPr lang="en-US"/>
              <a:t>Champs décrivant la structure CSV (appliqués à chaque sous-ensemble de catégorie de fichier)</a:t>
            </a:r>
            <a:endParaRPr/>
          </a:p>
          <a:p>
            <a:pPr indent="-266400" lvl="1" marL="532800" rtl="0" algn="l">
              <a:lnSpc>
                <a:spcPct val="100000"/>
              </a:lnSpc>
              <a:spcBef>
                <a:spcPts val="500"/>
              </a:spcBef>
              <a:spcAft>
                <a:spcPts val="0"/>
              </a:spcAft>
              <a:buClr>
                <a:srgbClr val="2A78AA"/>
              </a:buClr>
              <a:buSzPts val="1800"/>
              <a:buFont typeface="Arial"/>
              <a:buChar char="•"/>
            </a:pPr>
            <a:r>
              <a:rPr lang="en-US"/>
              <a:t>Mise en œuvre par les flux :</a:t>
            </a:r>
            <a:endParaRPr/>
          </a:p>
          <a:p>
            <a:pPr indent="-165100" lvl="2" marL="799200" rtl="0" algn="l">
              <a:lnSpc>
                <a:spcPct val="100000"/>
              </a:lnSpc>
              <a:spcBef>
                <a:spcPts val="500"/>
              </a:spcBef>
              <a:spcAft>
                <a:spcPts val="0"/>
              </a:spcAft>
              <a:buClr>
                <a:srgbClr val="58595B"/>
              </a:buClr>
              <a:buSzPts val="1600"/>
              <a:buFont typeface="Arial"/>
              <a:buNone/>
            </a:pPr>
            <a:r>
              <a:t/>
            </a:r>
            <a:endParaRPr>
              <a:highlight>
                <a:srgbClr val="FFFF00"/>
              </a:highlight>
            </a:endParaRPr>
          </a:p>
          <a:p>
            <a:pPr indent="-152100" lvl="1" marL="532800" rtl="0" algn="l">
              <a:lnSpc>
                <a:spcPct val="100000"/>
              </a:lnSpc>
              <a:spcBef>
                <a:spcPts val="500"/>
              </a:spcBef>
              <a:spcAft>
                <a:spcPts val="0"/>
              </a:spcAft>
              <a:buClr>
                <a:srgbClr val="2A78AA"/>
              </a:buClr>
              <a:buSzPts val="1800"/>
              <a:buFont typeface="Arial"/>
              <a:buNone/>
            </a:pPr>
            <a:r>
              <a:t/>
            </a:r>
            <a:endParaRPr>
              <a:highlight>
                <a:srgbClr val="FFFF00"/>
              </a:highlight>
            </a:endParaRPr>
          </a:p>
          <a:p>
            <a:pPr indent="-152100" lvl="1" marL="532800" rtl="0" algn="l">
              <a:lnSpc>
                <a:spcPct val="100000"/>
              </a:lnSpc>
              <a:spcBef>
                <a:spcPts val="500"/>
              </a:spcBef>
              <a:spcAft>
                <a:spcPts val="0"/>
              </a:spcAft>
              <a:buClr>
                <a:srgbClr val="2A78AA"/>
              </a:buClr>
              <a:buSzPts val="1800"/>
              <a:buFont typeface="Arial"/>
              <a:buNone/>
            </a:pPr>
            <a:r>
              <a:t/>
            </a:r>
            <a:endParaRPr/>
          </a:p>
        </p:txBody>
      </p:sp>
      <p:graphicFrame>
        <p:nvGraphicFramePr>
          <p:cNvPr id="677" name="Google Shape;677;p76"/>
          <p:cNvGraphicFramePr/>
          <p:nvPr/>
        </p:nvGraphicFramePr>
        <p:xfrm>
          <a:off x="385242" y="4149080"/>
          <a:ext cx="3000000" cy="3000000"/>
        </p:xfrm>
        <a:graphic>
          <a:graphicData uri="http://schemas.openxmlformats.org/drawingml/2006/table">
            <a:tbl>
              <a:tblPr>
                <a:noFill/>
                <a:tableStyleId>{810B26D4-9B91-4FAE-876E-D741D86CFBB2}</a:tableStyleId>
              </a:tblPr>
              <a:tblGrid>
                <a:gridCol w="1224125"/>
                <a:gridCol w="1512175"/>
                <a:gridCol w="5760650"/>
              </a:tblGrid>
              <a:tr h="367225">
                <a:tc>
                  <a:txBody>
                    <a:bodyPr/>
                    <a:lstStyle/>
                    <a:p>
                      <a:pPr indent="0" lvl="0" marL="0" marR="0" rtl="0" algn="ctr">
                        <a:spcBef>
                          <a:spcPts val="0"/>
                        </a:spcBef>
                        <a:spcAft>
                          <a:spcPts val="0"/>
                        </a:spcAft>
                        <a:buNone/>
                      </a:pPr>
                      <a:r>
                        <a:rPr b="1" lang="en-US" sz="1400">
                          <a:solidFill>
                            <a:srgbClr val="2A78AA"/>
                          </a:solidFill>
                          <a:latin typeface="Arial"/>
                          <a:ea typeface="Arial"/>
                          <a:cs typeface="Arial"/>
                          <a:sym typeface="Arial"/>
                        </a:rPr>
                        <a:t>Débit </a:t>
                      </a:r>
                      <a:endParaRPr/>
                    </a:p>
                    <a:p>
                      <a:pPr indent="0" lvl="0" marL="0" marR="0" rtl="0" algn="ctr">
                        <a:spcBef>
                          <a:spcPts val="0"/>
                        </a:spcBef>
                        <a:spcAft>
                          <a:spcPts val="0"/>
                        </a:spcAft>
                        <a:buNone/>
                      </a:pPr>
                      <a:r>
                        <a:rPr b="1" lang="en-US" sz="1400">
                          <a:solidFill>
                            <a:srgbClr val="2A78AA"/>
                          </a:solidFill>
                          <a:latin typeface="Arial"/>
                          <a:ea typeface="Arial"/>
                          <a:cs typeface="Arial"/>
                          <a:sym typeface="Arial"/>
                        </a:rPr>
                        <a:t>Nom</a:t>
                      </a:r>
                      <a:endParaRPr sz="1400">
                        <a:latin typeface="Calibri"/>
                        <a:ea typeface="Calibri"/>
                        <a:cs typeface="Calibri"/>
                        <a:sym typeface="Calibri"/>
                      </a:endParaRPr>
                    </a:p>
                  </a:txBody>
                  <a:tcPr marT="0" marB="0" marR="44450" marL="44450" anchor="ctr">
                    <a:lnL cap="flat" cmpd="sng" w="12700">
                      <a:solidFill>
                        <a:srgbClr val="5B9BD5"/>
                      </a:solidFill>
                      <a:prstDash val="solid"/>
                      <a:round/>
                      <a:headEnd len="sm" w="sm" type="none"/>
                      <a:tailEnd len="sm" w="sm" type="none"/>
                    </a:lnL>
                    <a:lnR cap="flat" cmpd="sng" w="12700">
                      <a:solidFill>
                        <a:srgbClr val="5B9BD5"/>
                      </a:solidFill>
                      <a:prstDash val="solid"/>
                      <a:round/>
                      <a:headEnd len="sm" w="sm" type="none"/>
                      <a:tailEnd len="sm" w="sm" type="none"/>
                    </a:lnR>
                    <a:lnT cap="flat" cmpd="sng" w="12700">
                      <a:solidFill>
                        <a:srgbClr val="5B9BD5"/>
                      </a:solidFill>
                      <a:prstDash val="solid"/>
                      <a:round/>
                      <a:headEnd len="sm" w="sm" type="none"/>
                      <a:tailEnd len="sm" w="sm" type="none"/>
                    </a:lnT>
                    <a:lnB cap="flat" cmpd="sng" w="12700">
                      <a:solidFill>
                        <a:srgbClr val="2A78AA"/>
                      </a:solidFill>
                      <a:prstDash val="solid"/>
                      <a:round/>
                      <a:headEnd len="sm" w="sm" type="none"/>
                      <a:tailEnd len="sm" w="sm" type="none"/>
                    </a:lnB>
                    <a:solidFill>
                      <a:srgbClr val="ECE8E1"/>
                    </a:solidFill>
                  </a:tcPr>
                </a:tc>
                <a:tc>
                  <a:txBody>
                    <a:bodyPr/>
                    <a:lstStyle/>
                    <a:p>
                      <a:pPr indent="0" lvl="0" marL="0" marR="0" rtl="0" algn="ctr">
                        <a:spcBef>
                          <a:spcPts val="0"/>
                        </a:spcBef>
                        <a:spcAft>
                          <a:spcPts val="0"/>
                        </a:spcAft>
                        <a:buNone/>
                      </a:pPr>
                      <a:r>
                        <a:rPr b="1" lang="en-US" sz="1400">
                          <a:solidFill>
                            <a:srgbClr val="2A78AA"/>
                          </a:solidFill>
                          <a:latin typeface="Arial"/>
                          <a:ea typeface="Arial"/>
                          <a:cs typeface="Arial"/>
                          <a:sym typeface="Arial"/>
                        </a:rPr>
                        <a:t>CIPS-DS </a:t>
                      </a:r>
                      <a:br>
                        <a:rPr b="1" lang="en-US" sz="1400">
                          <a:solidFill>
                            <a:srgbClr val="2A78AA"/>
                          </a:solidFill>
                          <a:latin typeface="Arial"/>
                          <a:ea typeface="Arial"/>
                          <a:cs typeface="Arial"/>
                          <a:sym typeface="Arial"/>
                        </a:rPr>
                      </a:br>
                      <a:r>
                        <a:rPr b="1" lang="en-US" sz="1400">
                          <a:solidFill>
                            <a:srgbClr val="2A78AA"/>
                          </a:solidFill>
                          <a:latin typeface="Arial"/>
                          <a:ea typeface="Arial"/>
                          <a:cs typeface="Arial"/>
                          <a:sym typeface="Arial"/>
                        </a:rPr>
                        <a:t>version</a:t>
                      </a:r>
                      <a:endParaRPr sz="1400">
                        <a:latin typeface="Calibri"/>
                        <a:ea typeface="Calibri"/>
                        <a:cs typeface="Calibri"/>
                        <a:sym typeface="Calibri"/>
                      </a:endParaRPr>
                    </a:p>
                  </a:txBody>
                  <a:tcPr marT="0" marB="0" marR="44450" marL="44450" anchor="ctr">
                    <a:lnL cap="flat" cmpd="sng" w="12700">
                      <a:solidFill>
                        <a:srgbClr val="5B9BD5"/>
                      </a:solidFill>
                      <a:prstDash val="solid"/>
                      <a:round/>
                      <a:headEnd len="sm" w="sm" type="none"/>
                      <a:tailEnd len="sm" w="sm" type="none"/>
                    </a:lnL>
                    <a:lnR cap="flat" cmpd="sng" w="12700">
                      <a:solidFill>
                        <a:srgbClr val="5B9BD5"/>
                      </a:solidFill>
                      <a:prstDash val="solid"/>
                      <a:round/>
                      <a:headEnd len="sm" w="sm" type="none"/>
                      <a:tailEnd len="sm" w="sm" type="none"/>
                    </a:lnR>
                    <a:lnT cap="flat" cmpd="sng" w="12700">
                      <a:solidFill>
                        <a:srgbClr val="5B9BD5"/>
                      </a:solidFill>
                      <a:prstDash val="solid"/>
                      <a:round/>
                      <a:headEnd len="sm" w="sm" type="none"/>
                      <a:tailEnd len="sm" w="sm" type="none"/>
                    </a:lnT>
                    <a:lnB cap="flat" cmpd="sng" w="12700">
                      <a:solidFill>
                        <a:srgbClr val="2A78AA"/>
                      </a:solidFill>
                      <a:prstDash val="solid"/>
                      <a:round/>
                      <a:headEnd len="sm" w="sm" type="none"/>
                      <a:tailEnd len="sm" w="sm" type="none"/>
                    </a:lnB>
                    <a:solidFill>
                      <a:srgbClr val="ECE8E1"/>
                    </a:solidFill>
                  </a:tcPr>
                </a:tc>
                <a:tc>
                  <a:txBody>
                    <a:bodyPr/>
                    <a:lstStyle/>
                    <a:p>
                      <a:pPr indent="0" lvl="0" marL="0" marR="0" rtl="0" algn="ctr">
                        <a:spcBef>
                          <a:spcPts val="0"/>
                        </a:spcBef>
                        <a:spcAft>
                          <a:spcPts val="0"/>
                        </a:spcAft>
                        <a:buNone/>
                      </a:pPr>
                      <a:r>
                        <a:rPr b="1" lang="en-US" sz="1400">
                          <a:solidFill>
                            <a:srgbClr val="2A78AA"/>
                          </a:solidFill>
                          <a:latin typeface="Arial"/>
                          <a:ea typeface="Arial"/>
                          <a:cs typeface="Arial"/>
                          <a:sym typeface="Arial"/>
                        </a:rPr>
                        <a:t>Objectif principal</a:t>
                      </a:r>
                      <a:endParaRPr sz="1400">
                        <a:latin typeface="Calibri"/>
                        <a:ea typeface="Calibri"/>
                        <a:cs typeface="Calibri"/>
                        <a:sym typeface="Calibri"/>
                      </a:endParaRPr>
                    </a:p>
                  </a:txBody>
                  <a:tcPr marT="0" marB="0" marR="44450" marL="44450" anchor="ctr">
                    <a:lnL cap="flat" cmpd="sng" w="12700">
                      <a:solidFill>
                        <a:srgbClr val="5B9BD5"/>
                      </a:solidFill>
                      <a:prstDash val="solid"/>
                      <a:round/>
                      <a:headEnd len="sm" w="sm" type="none"/>
                      <a:tailEnd len="sm" w="sm" type="none"/>
                    </a:lnL>
                    <a:lnR cap="flat" cmpd="sng" w="12700">
                      <a:solidFill>
                        <a:srgbClr val="5B9BD5"/>
                      </a:solidFill>
                      <a:prstDash val="solid"/>
                      <a:round/>
                      <a:headEnd len="sm" w="sm" type="none"/>
                      <a:tailEnd len="sm" w="sm" type="none"/>
                    </a:lnR>
                    <a:lnT cap="flat" cmpd="sng" w="12700">
                      <a:solidFill>
                        <a:srgbClr val="5B9BD5"/>
                      </a:solidFill>
                      <a:prstDash val="solid"/>
                      <a:round/>
                      <a:headEnd len="sm" w="sm" type="none"/>
                      <a:tailEnd len="sm" w="sm" type="none"/>
                    </a:lnT>
                    <a:lnB cap="flat" cmpd="sng" w="12700">
                      <a:solidFill>
                        <a:srgbClr val="2A78AA"/>
                      </a:solidFill>
                      <a:prstDash val="solid"/>
                      <a:round/>
                      <a:headEnd len="sm" w="sm" type="none"/>
                      <a:tailEnd len="sm" w="sm" type="none"/>
                    </a:lnB>
                    <a:solidFill>
                      <a:srgbClr val="ECE8E1"/>
                    </a:solidFill>
                  </a:tcPr>
                </a:tc>
              </a:tr>
              <a:tr h="136825">
                <a:tc>
                  <a:txBody>
                    <a:bodyPr/>
                    <a:lstStyle/>
                    <a:p>
                      <a:pPr indent="0" lvl="0" marL="0" marR="0" rtl="0" algn="l">
                        <a:spcBef>
                          <a:spcPts val="0"/>
                        </a:spcBef>
                        <a:spcAft>
                          <a:spcPts val="0"/>
                        </a:spcAft>
                        <a:buNone/>
                      </a:pPr>
                      <a:r>
                        <a:rPr lang="en-US" sz="1400">
                          <a:solidFill>
                            <a:srgbClr val="000000"/>
                          </a:solidFill>
                          <a:latin typeface="Arial"/>
                          <a:ea typeface="Arial"/>
                          <a:cs typeface="Arial"/>
                          <a:sym typeface="Arial"/>
                        </a:rPr>
                        <a:t>Oceano CSV sauf ARVOR</a:t>
                      </a:r>
                      <a:endParaRPr sz="1400">
                        <a:latin typeface="Calibri"/>
                        <a:ea typeface="Calibri"/>
                        <a:cs typeface="Calibri"/>
                        <a:sym typeface="Calibri"/>
                      </a:endParaRPr>
                    </a:p>
                  </a:txBody>
                  <a:tcPr marT="0" marB="0" marR="44450" marL="44450" anchor="ctr">
                    <a:lnL cap="flat" cmpd="sng" w="12700">
                      <a:solidFill>
                        <a:srgbClr val="2A78AA"/>
                      </a:solidFill>
                      <a:prstDash val="solid"/>
                      <a:round/>
                      <a:headEnd len="sm" w="sm" type="none"/>
                      <a:tailEnd len="sm" w="sm" type="none"/>
                    </a:lnL>
                    <a:lnR cap="flat" cmpd="sng" w="12700">
                      <a:solidFill>
                        <a:srgbClr val="2A78AA"/>
                      </a:solidFill>
                      <a:prstDash val="solid"/>
                      <a:round/>
                      <a:headEnd len="sm" w="sm" type="none"/>
                      <a:tailEnd len="sm" w="sm" type="none"/>
                    </a:lnR>
                    <a:lnT cap="flat" cmpd="sng" w="12700">
                      <a:solidFill>
                        <a:srgbClr val="2A78AA"/>
                      </a:solidFill>
                      <a:prstDash val="solid"/>
                      <a:round/>
                      <a:headEnd len="sm" w="sm" type="none"/>
                      <a:tailEnd len="sm" w="sm" type="none"/>
                    </a:lnT>
                    <a:lnB cap="flat" cmpd="sng" w="12700">
                      <a:solidFill>
                        <a:srgbClr val="2A78AA"/>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lang="en-US" sz="1400">
                          <a:solidFill>
                            <a:srgbClr val="000000"/>
                          </a:solidFill>
                          <a:latin typeface="Arial"/>
                          <a:ea typeface="Arial"/>
                          <a:cs typeface="Arial"/>
                          <a:sym typeface="Arial"/>
                        </a:rPr>
                        <a:t>5.4</a:t>
                      </a:r>
                      <a:endParaRPr sz="1400">
                        <a:latin typeface="Calibri"/>
                        <a:ea typeface="Calibri"/>
                        <a:cs typeface="Calibri"/>
                        <a:sym typeface="Calibri"/>
                      </a:endParaRPr>
                    </a:p>
                  </a:txBody>
                  <a:tcPr marT="0" marB="0" marR="44450" marL="44450" anchor="ctr">
                    <a:lnL cap="flat" cmpd="sng" w="12700">
                      <a:solidFill>
                        <a:srgbClr val="2A78AA"/>
                      </a:solidFill>
                      <a:prstDash val="solid"/>
                      <a:round/>
                      <a:headEnd len="sm" w="sm" type="none"/>
                      <a:tailEnd len="sm" w="sm" type="none"/>
                    </a:lnL>
                    <a:lnR cap="flat" cmpd="sng" w="12700">
                      <a:solidFill>
                        <a:srgbClr val="2A78AA"/>
                      </a:solidFill>
                      <a:prstDash val="solid"/>
                      <a:round/>
                      <a:headEnd len="sm" w="sm" type="none"/>
                      <a:tailEnd len="sm" w="sm" type="none"/>
                    </a:lnR>
                    <a:lnT cap="flat" cmpd="sng" w="12700">
                      <a:solidFill>
                        <a:srgbClr val="2A78AA"/>
                      </a:solidFill>
                      <a:prstDash val="solid"/>
                      <a:round/>
                      <a:headEnd len="sm" w="sm" type="none"/>
                      <a:tailEnd len="sm" w="sm" type="none"/>
                    </a:lnT>
                    <a:lnB cap="flat" cmpd="sng" w="12700">
                      <a:solidFill>
                        <a:srgbClr val="2A78AA"/>
                      </a:solidFill>
                      <a:prstDash val="solid"/>
                      <a:round/>
                      <a:headEnd len="sm" w="sm" type="none"/>
                      <a:tailEnd len="sm" w="sm" type="none"/>
                    </a:lnB>
                    <a:solidFill>
                      <a:srgbClr val="FFFFFF"/>
                    </a:solidFill>
                  </a:tcPr>
                </a:tc>
                <a:tc>
                  <a:txBody>
                    <a:bodyPr/>
                    <a:lstStyle/>
                    <a:p>
                      <a:pPr indent="0" lvl="0" marL="0" marR="0" rtl="0" algn="l">
                        <a:spcBef>
                          <a:spcPts val="0"/>
                        </a:spcBef>
                        <a:spcAft>
                          <a:spcPts val="0"/>
                        </a:spcAft>
                        <a:buNone/>
                      </a:pPr>
                      <a:r>
                        <a:rPr lang="en-US" sz="1400">
                          <a:solidFill>
                            <a:srgbClr val="000000"/>
                          </a:solidFill>
                          <a:latin typeface="Arial"/>
                          <a:ea typeface="Arial"/>
                          <a:cs typeface="Arial"/>
                          <a:sym typeface="Arial"/>
                        </a:rPr>
                        <a:t>Flux dédié aux fichiers CSV d'océanographie, basé sur le flux "Default CSV" avec des valeurs par défaut personnalisées. Possibilité de stocker les fichiers dans la base de données "OBS" (potentiellement avec gestion des niveaux en fonction de la colonne "élévation")</a:t>
                      </a:r>
                      <a:endParaRPr sz="1400">
                        <a:latin typeface="Calibri"/>
                        <a:ea typeface="Calibri"/>
                        <a:cs typeface="Calibri"/>
                        <a:sym typeface="Calibri"/>
                      </a:endParaRPr>
                    </a:p>
                  </a:txBody>
                  <a:tcPr marT="0" marB="0" marR="44450" marL="44450" anchor="ctr">
                    <a:lnL cap="flat" cmpd="sng" w="12700">
                      <a:solidFill>
                        <a:srgbClr val="2A78AA"/>
                      </a:solidFill>
                      <a:prstDash val="solid"/>
                      <a:round/>
                      <a:headEnd len="sm" w="sm" type="none"/>
                      <a:tailEnd len="sm" w="sm" type="none"/>
                    </a:lnL>
                    <a:lnR cap="flat" cmpd="sng" w="12700">
                      <a:solidFill>
                        <a:srgbClr val="2A78AA"/>
                      </a:solidFill>
                      <a:prstDash val="solid"/>
                      <a:round/>
                      <a:headEnd len="sm" w="sm" type="none"/>
                      <a:tailEnd len="sm" w="sm" type="none"/>
                    </a:lnR>
                    <a:lnT cap="flat" cmpd="sng" w="12700">
                      <a:solidFill>
                        <a:srgbClr val="2A78AA"/>
                      </a:solidFill>
                      <a:prstDash val="solid"/>
                      <a:round/>
                      <a:headEnd len="sm" w="sm" type="none"/>
                      <a:tailEnd len="sm" w="sm" type="none"/>
                    </a:lnT>
                    <a:lnB cap="flat" cmpd="sng" w="12700">
                      <a:solidFill>
                        <a:srgbClr val="2A78AA"/>
                      </a:solidFill>
                      <a:prstDash val="solid"/>
                      <a:round/>
                      <a:headEnd len="sm" w="sm" type="none"/>
                      <a:tailEnd len="sm" w="sm" type="none"/>
                    </a:lnB>
                    <a:solidFill>
                      <a:srgbClr val="FFFFFF"/>
                    </a:solidFill>
                  </a:tcPr>
                </a:tc>
              </a:tr>
              <a:tr h="136825">
                <a:tc>
                  <a:txBody>
                    <a:bodyPr/>
                    <a:lstStyle/>
                    <a:p>
                      <a:pPr indent="0" lvl="0" marL="0" marR="0" rtl="0" algn="l">
                        <a:spcBef>
                          <a:spcPts val="0"/>
                        </a:spcBef>
                        <a:spcAft>
                          <a:spcPts val="0"/>
                        </a:spcAft>
                        <a:buNone/>
                      </a:pPr>
                      <a:r>
                        <a:rPr lang="en-US" sz="1400">
                          <a:solidFill>
                            <a:srgbClr val="000000"/>
                          </a:solidFill>
                          <a:latin typeface="Arial"/>
                          <a:ea typeface="Arial"/>
                          <a:cs typeface="Arial"/>
                          <a:sym typeface="Arial"/>
                        </a:rPr>
                        <a:t>Oceano CSV ARVOR</a:t>
                      </a:r>
                      <a:endParaRPr sz="1400">
                        <a:latin typeface="Calibri"/>
                        <a:ea typeface="Calibri"/>
                        <a:cs typeface="Calibri"/>
                        <a:sym typeface="Calibri"/>
                      </a:endParaRPr>
                    </a:p>
                  </a:txBody>
                  <a:tcPr marT="0" marB="0" marR="44450" marL="44450" anchor="ctr">
                    <a:lnL cap="flat" cmpd="sng" w="12700">
                      <a:solidFill>
                        <a:srgbClr val="2A78AA"/>
                      </a:solidFill>
                      <a:prstDash val="solid"/>
                      <a:round/>
                      <a:headEnd len="sm" w="sm" type="none"/>
                      <a:tailEnd len="sm" w="sm" type="none"/>
                    </a:lnL>
                    <a:lnR cap="flat" cmpd="sng" w="12700">
                      <a:solidFill>
                        <a:srgbClr val="2A78AA"/>
                      </a:solidFill>
                      <a:prstDash val="solid"/>
                      <a:round/>
                      <a:headEnd len="sm" w="sm" type="none"/>
                      <a:tailEnd len="sm" w="sm" type="none"/>
                    </a:lnR>
                    <a:lnT cap="flat" cmpd="sng" w="12700">
                      <a:solidFill>
                        <a:srgbClr val="2A78AA"/>
                      </a:solidFill>
                      <a:prstDash val="solid"/>
                      <a:round/>
                      <a:headEnd len="sm" w="sm" type="none"/>
                      <a:tailEnd len="sm" w="sm" type="none"/>
                    </a:lnT>
                    <a:lnB cap="flat" cmpd="sng" w="12700">
                      <a:solidFill>
                        <a:srgbClr val="2A78AA"/>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lang="en-US" sz="1400">
                          <a:solidFill>
                            <a:srgbClr val="000000"/>
                          </a:solidFill>
                          <a:latin typeface="Arial"/>
                          <a:ea typeface="Arial"/>
                          <a:cs typeface="Arial"/>
                          <a:sym typeface="Arial"/>
                        </a:rPr>
                        <a:t>5.4</a:t>
                      </a:r>
                      <a:endParaRPr sz="1400">
                        <a:latin typeface="Calibri"/>
                        <a:ea typeface="Calibri"/>
                        <a:cs typeface="Calibri"/>
                        <a:sym typeface="Calibri"/>
                      </a:endParaRPr>
                    </a:p>
                  </a:txBody>
                  <a:tcPr marT="0" marB="0" marR="44450" marL="44450" anchor="ctr">
                    <a:lnL cap="flat" cmpd="sng" w="12700">
                      <a:solidFill>
                        <a:srgbClr val="2A78AA"/>
                      </a:solidFill>
                      <a:prstDash val="solid"/>
                      <a:round/>
                      <a:headEnd len="sm" w="sm" type="none"/>
                      <a:tailEnd len="sm" w="sm" type="none"/>
                    </a:lnL>
                    <a:lnR cap="flat" cmpd="sng" w="12700">
                      <a:solidFill>
                        <a:srgbClr val="2A78AA"/>
                      </a:solidFill>
                      <a:prstDash val="solid"/>
                      <a:round/>
                      <a:headEnd len="sm" w="sm" type="none"/>
                      <a:tailEnd len="sm" w="sm" type="none"/>
                    </a:lnR>
                    <a:lnT cap="flat" cmpd="sng" w="12700">
                      <a:solidFill>
                        <a:srgbClr val="2A78AA"/>
                      </a:solidFill>
                      <a:prstDash val="solid"/>
                      <a:round/>
                      <a:headEnd len="sm" w="sm" type="none"/>
                      <a:tailEnd len="sm" w="sm" type="none"/>
                    </a:lnT>
                    <a:lnB cap="flat" cmpd="sng" w="12700">
                      <a:solidFill>
                        <a:srgbClr val="2A78AA"/>
                      </a:solidFill>
                      <a:prstDash val="solid"/>
                      <a:round/>
                      <a:headEnd len="sm" w="sm" type="none"/>
                      <a:tailEnd len="sm" w="sm" type="none"/>
                    </a:lnB>
                    <a:solidFill>
                      <a:srgbClr val="FFFFFF"/>
                    </a:solidFill>
                  </a:tcPr>
                </a:tc>
                <a:tc>
                  <a:txBody>
                    <a:bodyPr/>
                    <a:lstStyle/>
                    <a:p>
                      <a:pPr indent="0" lvl="0" marL="0" marR="0" rtl="0" algn="l">
                        <a:spcBef>
                          <a:spcPts val="0"/>
                        </a:spcBef>
                        <a:spcAft>
                          <a:spcPts val="0"/>
                        </a:spcAft>
                        <a:buNone/>
                      </a:pPr>
                      <a:r>
                        <a:rPr lang="en-US" sz="1400">
                          <a:solidFill>
                            <a:srgbClr val="000000"/>
                          </a:solidFill>
                          <a:latin typeface="Arial"/>
                          <a:ea typeface="Arial"/>
                          <a:cs typeface="Arial"/>
                          <a:sym typeface="Arial"/>
                        </a:rPr>
                        <a:t>Flux dédié aux fichiers CSV contenant des données ARVOR (données marines avec profondeur, selon la colonne "sea_water_pressure" qui doit exister). Basé sur le flux "CSV par défaut" avec des valeurs par défaut personnalisées.</a:t>
                      </a:r>
                      <a:endParaRPr sz="1400">
                        <a:latin typeface="Calibri"/>
                        <a:ea typeface="Calibri"/>
                        <a:cs typeface="Calibri"/>
                        <a:sym typeface="Calibri"/>
                      </a:endParaRPr>
                    </a:p>
                  </a:txBody>
                  <a:tcPr marT="0" marB="0" marR="44450" marL="44450" anchor="ctr">
                    <a:lnL cap="flat" cmpd="sng" w="12700">
                      <a:solidFill>
                        <a:srgbClr val="2A78AA"/>
                      </a:solidFill>
                      <a:prstDash val="solid"/>
                      <a:round/>
                      <a:headEnd len="sm" w="sm" type="none"/>
                      <a:tailEnd len="sm" w="sm" type="none"/>
                    </a:lnL>
                    <a:lnR cap="flat" cmpd="sng" w="12700">
                      <a:solidFill>
                        <a:srgbClr val="2A78AA"/>
                      </a:solidFill>
                      <a:prstDash val="solid"/>
                      <a:round/>
                      <a:headEnd len="sm" w="sm" type="none"/>
                      <a:tailEnd len="sm" w="sm" type="none"/>
                    </a:lnR>
                    <a:lnT cap="flat" cmpd="sng" w="12700">
                      <a:solidFill>
                        <a:srgbClr val="2A78AA"/>
                      </a:solidFill>
                      <a:prstDash val="solid"/>
                      <a:round/>
                      <a:headEnd len="sm" w="sm" type="none"/>
                      <a:tailEnd len="sm" w="sm" type="none"/>
                    </a:lnT>
                    <a:lnB cap="flat" cmpd="sng" w="12700">
                      <a:solidFill>
                        <a:srgbClr val="2A78AA"/>
                      </a:solidFill>
                      <a:prstDash val="solid"/>
                      <a:round/>
                      <a:headEnd len="sm" w="sm" type="none"/>
                      <a:tailEnd len="sm" w="sm" type="none"/>
                    </a:lnB>
                    <a:solidFill>
                      <a:srgbClr val="FFFFFF"/>
                    </a:solidFill>
                  </a:tcPr>
                </a:tc>
              </a:tr>
              <a:tr h="550850">
                <a:tc>
                  <a:txBody>
                    <a:bodyPr/>
                    <a:lstStyle/>
                    <a:p>
                      <a:pPr indent="0" lvl="0" marL="0" marR="0" rtl="0" algn="l">
                        <a:spcBef>
                          <a:spcPts val="0"/>
                        </a:spcBef>
                        <a:spcAft>
                          <a:spcPts val="0"/>
                        </a:spcAft>
                        <a:buNone/>
                      </a:pPr>
                      <a:r>
                        <a:rPr lang="en-US" sz="1400">
                          <a:solidFill>
                            <a:srgbClr val="000000"/>
                          </a:solidFill>
                          <a:latin typeface="Arial"/>
                          <a:ea typeface="Arial"/>
                          <a:cs typeface="Arial"/>
                          <a:sym typeface="Arial"/>
                        </a:rPr>
                        <a:t>Défaut CSV</a:t>
                      </a:r>
                      <a:endParaRPr sz="1400">
                        <a:latin typeface="Calibri"/>
                        <a:ea typeface="Calibri"/>
                        <a:cs typeface="Calibri"/>
                        <a:sym typeface="Calibri"/>
                      </a:endParaRPr>
                    </a:p>
                  </a:txBody>
                  <a:tcPr marT="0" marB="0" marR="44450" marL="44450" anchor="ctr">
                    <a:lnL cap="flat" cmpd="sng" w="12700">
                      <a:solidFill>
                        <a:srgbClr val="2A78AA"/>
                      </a:solidFill>
                      <a:prstDash val="solid"/>
                      <a:round/>
                      <a:headEnd len="sm" w="sm" type="none"/>
                      <a:tailEnd len="sm" w="sm" type="none"/>
                    </a:lnL>
                    <a:lnR cap="flat" cmpd="sng" w="12700">
                      <a:solidFill>
                        <a:srgbClr val="2A78AA"/>
                      </a:solidFill>
                      <a:prstDash val="solid"/>
                      <a:round/>
                      <a:headEnd len="sm" w="sm" type="none"/>
                      <a:tailEnd len="sm" w="sm" type="none"/>
                    </a:lnR>
                    <a:lnT cap="flat" cmpd="sng" w="12700">
                      <a:solidFill>
                        <a:srgbClr val="2A78AA"/>
                      </a:solidFill>
                      <a:prstDash val="solid"/>
                      <a:round/>
                      <a:headEnd len="sm" w="sm" type="none"/>
                      <a:tailEnd len="sm" w="sm" type="none"/>
                    </a:lnT>
                    <a:lnB cap="flat" cmpd="sng" w="12700">
                      <a:solidFill>
                        <a:srgbClr val="2A78AA"/>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lang="en-US" sz="1400">
                          <a:solidFill>
                            <a:srgbClr val="000000"/>
                          </a:solidFill>
                          <a:latin typeface="Arial"/>
                          <a:ea typeface="Arial"/>
                          <a:cs typeface="Arial"/>
                          <a:sym typeface="Arial"/>
                        </a:rPr>
                        <a:t>5.5</a:t>
                      </a:r>
                      <a:endParaRPr sz="1400">
                        <a:latin typeface="Calibri"/>
                        <a:ea typeface="Calibri"/>
                        <a:cs typeface="Calibri"/>
                        <a:sym typeface="Calibri"/>
                      </a:endParaRPr>
                    </a:p>
                  </a:txBody>
                  <a:tcPr marT="0" marB="0" marR="44450" marL="44450" anchor="ctr">
                    <a:lnL cap="flat" cmpd="sng" w="12700">
                      <a:solidFill>
                        <a:srgbClr val="2A78AA"/>
                      </a:solidFill>
                      <a:prstDash val="solid"/>
                      <a:round/>
                      <a:headEnd len="sm" w="sm" type="none"/>
                      <a:tailEnd len="sm" w="sm" type="none"/>
                    </a:lnL>
                    <a:lnR cap="flat" cmpd="sng" w="12700">
                      <a:solidFill>
                        <a:srgbClr val="2A78AA"/>
                      </a:solidFill>
                      <a:prstDash val="solid"/>
                      <a:round/>
                      <a:headEnd len="sm" w="sm" type="none"/>
                      <a:tailEnd len="sm" w="sm" type="none"/>
                    </a:lnR>
                    <a:lnT cap="flat" cmpd="sng" w="12700">
                      <a:solidFill>
                        <a:srgbClr val="2A78AA"/>
                      </a:solidFill>
                      <a:prstDash val="solid"/>
                      <a:round/>
                      <a:headEnd len="sm" w="sm" type="none"/>
                      <a:tailEnd len="sm" w="sm" type="none"/>
                    </a:lnT>
                    <a:lnB cap="flat" cmpd="sng" w="12700">
                      <a:solidFill>
                        <a:srgbClr val="2A78AA"/>
                      </a:solidFill>
                      <a:prstDash val="solid"/>
                      <a:round/>
                      <a:headEnd len="sm" w="sm" type="none"/>
                      <a:tailEnd len="sm" w="sm" type="none"/>
                    </a:lnB>
                    <a:solidFill>
                      <a:srgbClr val="FFFFFF"/>
                    </a:solidFill>
                  </a:tcPr>
                </a:tc>
                <a:tc>
                  <a:txBody>
                    <a:bodyPr/>
                    <a:lstStyle/>
                    <a:p>
                      <a:pPr indent="0" lvl="0" marL="0" marR="0" rtl="0" algn="l">
                        <a:spcBef>
                          <a:spcPts val="0"/>
                        </a:spcBef>
                        <a:spcAft>
                          <a:spcPts val="0"/>
                        </a:spcAft>
                        <a:buNone/>
                      </a:pPr>
                      <a:r>
                        <a:rPr lang="en-US" sz="1400">
                          <a:solidFill>
                            <a:srgbClr val="000000"/>
                          </a:solidFill>
                          <a:latin typeface="Arial"/>
                          <a:ea typeface="Arial"/>
                          <a:cs typeface="Arial"/>
                          <a:sym typeface="Arial"/>
                        </a:rPr>
                        <a:t>Traitement de base par défaut, applicable à tout fichier d'entrée CSV vertical, avec des fonctions de personnalisation du format.</a:t>
                      </a:r>
                      <a:endParaRPr sz="1400">
                        <a:latin typeface="Calibri"/>
                        <a:ea typeface="Calibri"/>
                        <a:cs typeface="Calibri"/>
                        <a:sym typeface="Calibri"/>
                      </a:endParaRPr>
                    </a:p>
                  </a:txBody>
                  <a:tcPr marT="0" marB="0" marR="44450" marL="44450" anchor="ctr">
                    <a:lnL cap="flat" cmpd="sng" w="12700">
                      <a:solidFill>
                        <a:srgbClr val="2A78AA"/>
                      </a:solidFill>
                      <a:prstDash val="solid"/>
                      <a:round/>
                      <a:headEnd len="sm" w="sm" type="none"/>
                      <a:tailEnd len="sm" w="sm" type="none"/>
                    </a:lnL>
                    <a:lnR cap="flat" cmpd="sng" w="12700">
                      <a:solidFill>
                        <a:srgbClr val="2A78AA"/>
                      </a:solidFill>
                      <a:prstDash val="solid"/>
                      <a:round/>
                      <a:headEnd len="sm" w="sm" type="none"/>
                      <a:tailEnd len="sm" w="sm" type="none"/>
                    </a:lnR>
                    <a:lnT cap="flat" cmpd="sng" w="12700">
                      <a:solidFill>
                        <a:srgbClr val="2A78AA"/>
                      </a:solidFill>
                      <a:prstDash val="solid"/>
                      <a:round/>
                      <a:headEnd len="sm" w="sm" type="none"/>
                      <a:tailEnd len="sm" w="sm" type="none"/>
                    </a:lnT>
                    <a:lnB cap="flat" cmpd="sng" w="12700">
                      <a:solidFill>
                        <a:srgbClr val="2A78AA"/>
                      </a:solidFill>
                      <a:prstDash val="solid"/>
                      <a:round/>
                      <a:headEnd len="sm" w="sm" type="none"/>
                      <a:tailEnd len="sm" w="sm" type="none"/>
                    </a:lnB>
                    <a:solidFill>
                      <a:srgbClr val="FFFFFF"/>
                    </a:solidFill>
                  </a:tcPr>
                </a:tc>
              </a:tr>
            </a:tbl>
          </a:graphicData>
        </a:graphic>
      </p:graphicFrame>
    </p:spTree>
  </p:cSld>
  <p:clrMapOvr>
    <a:masterClrMapping/>
  </p:clrMapOvr>
  <mc:AlternateContent>
    <mc:Choice Requires="p14">
      <p:transition spd="slow" p14:dur="700">
        <p:fade/>
      </p:transition>
    </mc:Choice>
    <mc:Fallback>
      <p:transition spd="slow">
        <p:fade/>
      </p:transition>
    </mc:Fallback>
  </mc:AlternateContent>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1" name="Shape 681"/>
        <p:cNvGrpSpPr/>
        <p:nvPr/>
      </p:nvGrpSpPr>
      <p:grpSpPr>
        <a:xfrm>
          <a:off x="0" y="0"/>
          <a:ext cx="0" cy="0"/>
          <a:chOff x="0" y="0"/>
          <a:chExt cx="0" cy="0"/>
        </a:xfrm>
      </p:grpSpPr>
      <p:sp>
        <p:nvSpPr>
          <p:cNvPr id="682" name="Google Shape;682;p77"/>
          <p:cNvSpPr txBox="1"/>
          <p:nvPr>
            <p:ph type="title"/>
          </p:nvPr>
        </p:nvSpPr>
        <p:spPr>
          <a:xfrm>
            <a:off x="1043608" y="-1"/>
            <a:ext cx="7560840" cy="702000"/>
          </a:xfrm>
          <a:prstGeom prst="rect">
            <a:avLst/>
          </a:prstGeom>
          <a:noFill/>
          <a:ln>
            <a:noFill/>
          </a:ln>
        </p:spPr>
        <p:txBody>
          <a:bodyPr anchorCtr="0" anchor="b" bIns="45700" lIns="0" spcFirstLastPara="1" rIns="0" wrap="square" tIns="45700">
            <a:normAutofit fontScale="90000"/>
          </a:bodyPr>
          <a:lstStyle/>
          <a:p>
            <a:pPr indent="0" lvl="0" marL="0" rtl="0" algn="l">
              <a:lnSpc>
                <a:spcPct val="90000"/>
              </a:lnSpc>
              <a:spcBef>
                <a:spcPts val="0"/>
              </a:spcBef>
              <a:spcAft>
                <a:spcPts val="0"/>
              </a:spcAft>
              <a:buClr>
                <a:srgbClr val="58595B"/>
              </a:buClr>
              <a:buSzPct val="171428"/>
              <a:buFont typeface="Arial"/>
              <a:buNone/>
            </a:pPr>
            <a:r>
              <a:rPr lang="en-US"/>
              <a:t>Catégorie de fichier - </a:t>
            </a:r>
            <a:r>
              <a:rPr lang="en-US">
                <a:solidFill>
                  <a:srgbClr val="2A78AA"/>
                </a:solidFill>
              </a:rPr>
              <a:t>Configuration de la catégorie de fichier</a:t>
            </a:r>
            <a:endParaRPr sz="1400"/>
          </a:p>
        </p:txBody>
      </p:sp>
      <p:sp>
        <p:nvSpPr>
          <p:cNvPr id="683" name="Google Shape;683;p77"/>
          <p:cNvSpPr txBox="1"/>
          <p:nvPr>
            <p:ph idx="1" type="body"/>
          </p:nvPr>
        </p:nvSpPr>
        <p:spPr>
          <a:xfrm>
            <a:off x="539750" y="980728"/>
            <a:ext cx="8352730" cy="5688360"/>
          </a:xfrm>
          <a:prstGeom prst="rect">
            <a:avLst/>
          </a:prstGeom>
          <a:noFill/>
          <a:ln>
            <a:noFill/>
          </a:ln>
        </p:spPr>
        <p:txBody>
          <a:bodyPr anchorCtr="0" anchor="t" bIns="45700" lIns="0" spcFirstLastPara="1" rIns="0" wrap="square" tIns="45700">
            <a:normAutofit/>
          </a:bodyPr>
          <a:lstStyle/>
          <a:p>
            <a:pPr indent="-139700" lvl="0" marL="266700" rtl="0" algn="l">
              <a:lnSpc>
                <a:spcPct val="100000"/>
              </a:lnSpc>
              <a:spcBef>
                <a:spcPts val="0"/>
              </a:spcBef>
              <a:spcAft>
                <a:spcPts val="0"/>
              </a:spcAft>
              <a:buClr>
                <a:srgbClr val="58595B"/>
              </a:buClr>
              <a:buSzPts val="2000"/>
              <a:buFont typeface="Arial"/>
              <a:buNone/>
            </a:pPr>
            <a:r>
              <a:t/>
            </a:r>
            <a:endParaRPr/>
          </a:p>
          <a:p>
            <a:pPr indent="-266700" lvl="0" marL="266700" rtl="0" algn="l">
              <a:lnSpc>
                <a:spcPct val="100000"/>
              </a:lnSpc>
              <a:spcBef>
                <a:spcPts val="500"/>
              </a:spcBef>
              <a:spcAft>
                <a:spcPts val="0"/>
              </a:spcAft>
              <a:buClr>
                <a:srgbClr val="58595B"/>
              </a:buClr>
              <a:buSzPts val="2000"/>
              <a:buFont typeface="Arial"/>
              <a:buChar char="•"/>
            </a:pPr>
            <a:r>
              <a:rPr lang="en-US"/>
              <a:t>Travaux pratiques : L'ingestion de fichiers CSV</a:t>
            </a:r>
            <a:endParaRPr/>
          </a:p>
          <a:p>
            <a:pPr indent="-266400" lvl="1" marL="532800" rtl="0" algn="l">
              <a:lnSpc>
                <a:spcPct val="100000"/>
              </a:lnSpc>
              <a:spcBef>
                <a:spcPts val="500"/>
              </a:spcBef>
              <a:spcAft>
                <a:spcPts val="0"/>
              </a:spcAft>
              <a:buClr>
                <a:srgbClr val="2A78AA"/>
              </a:buClr>
              <a:buSzPts val="1800"/>
              <a:buFont typeface="Arial"/>
              <a:buChar char="•"/>
            </a:pPr>
            <a:r>
              <a:rPr lang="en-US"/>
              <a:t>Créer un fichier CV </a:t>
            </a:r>
            <a:endParaRPr/>
          </a:p>
          <a:p>
            <a:pPr indent="-266700" lvl="2" marL="799200" rtl="0" algn="l">
              <a:lnSpc>
                <a:spcPct val="100000"/>
              </a:lnSpc>
              <a:spcBef>
                <a:spcPts val="500"/>
              </a:spcBef>
              <a:spcAft>
                <a:spcPts val="0"/>
              </a:spcAft>
              <a:buClr>
                <a:srgbClr val="58595B"/>
              </a:buClr>
              <a:buSzPts val="1600"/>
              <a:buFont typeface="Arial"/>
              <a:buChar char="•"/>
            </a:pPr>
            <a:r>
              <a:rPr lang="en-US"/>
              <a:t>avec des colonnes contenant la date, l'identifiant de la station, la latitude, la longitude, l'altitude, les paramètres météorologiques (température, pression, ...)</a:t>
            </a:r>
            <a:endParaRPr/>
          </a:p>
          <a:p>
            <a:pPr indent="-266400" lvl="1" marL="532800" rtl="0" algn="l">
              <a:lnSpc>
                <a:spcPct val="100000"/>
              </a:lnSpc>
              <a:spcBef>
                <a:spcPts val="500"/>
              </a:spcBef>
              <a:spcAft>
                <a:spcPts val="0"/>
              </a:spcAft>
              <a:buClr>
                <a:srgbClr val="2A78AA"/>
              </a:buClr>
              <a:buSzPts val="1800"/>
              <a:buFont typeface="Arial"/>
              <a:buChar char="•"/>
            </a:pPr>
            <a:r>
              <a:rPr lang="en-US"/>
              <a:t>Créer une catégorie de fichiers avec le flux CSV par défaut</a:t>
            </a:r>
            <a:endParaRPr/>
          </a:p>
          <a:p>
            <a:pPr indent="-266700" lvl="2" marL="799200" rtl="0" algn="l">
              <a:lnSpc>
                <a:spcPct val="100000"/>
              </a:lnSpc>
              <a:spcBef>
                <a:spcPts val="500"/>
              </a:spcBef>
              <a:spcAft>
                <a:spcPts val="0"/>
              </a:spcAft>
              <a:buClr>
                <a:srgbClr val="58595B"/>
              </a:buClr>
              <a:buSzPts val="1600"/>
              <a:buFont typeface="Arial"/>
              <a:buChar char="•"/>
            </a:pPr>
            <a:r>
              <a:rPr lang="en-US"/>
              <a:t>Définir les champs de personnalisation</a:t>
            </a:r>
            <a:endParaRPr/>
          </a:p>
          <a:p>
            <a:pPr indent="-266400" lvl="1" marL="532800" rtl="0" algn="l">
              <a:lnSpc>
                <a:spcPct val="100000"/>
              </a:lnSpc>
              <a:spcBef>
                <a:spcPts val="500"/>
              </a:spcBef>
              <a:spcAft>
                <a:spcPts val="0"/>
              </a:spcAft>
              <a:buClr>
                <a:srgbClr val="2A78AA"/>
              </a:buClr>
              <a:buSzPts val="1800"/>
              <a:buFont typeface="Arial"/>
              <a:buChar char="•"/>
            </a:pPr>
            <a:r>
              <a:rPr lang="en-US"/>
              <a:t>Envoyer le fichier par FTP</a:t>
            </a:r>
            <a:endParaRPr/>
          </a:p>
          <a:p>
            <a:pPr indent="-266700" lvl="2" marL="799200" rtl="0" algn="l">
              <a:lnSpc>
                <a:spcPct val="100000"/>
              </a:lnSpc>
              <a:spcBef>
                <a:spcPts val="500"/>
              </a:spcBef>
              <a:spcAft>
                <a:spcPts val="0"/>
              </a:spcAft>
              <a:buClr>
                <a:srgbClr val="58595B"/>
              </a:buClr>
              <a:buSzPts val="1600"/>
              <a:buFont typeface="Arial"/>
              <a:buChar char="•"/>
            </a:pPr>
            <a:r>
              <a:rPr lang="en-US"/>
              <a:t>En mode "replay" pour réessayer si nécessaire</a:t>
            </a:r>
            <a:endParaRPr/>
          </a:p>
          <a:p>
            <a:pPr indent="-266400" lvl="1" marL="532800" rtl="0" algn="l">
              <a:lnSpc>
                <a:spcPct val="100000"/>
              </a:lnSpc>
              <a:spcBef>
                <a:spcPts val="500"/>
              </a:spcBef>
              <a:spcAft>
                <a:spcPts val="0"/>
              </a:spcAft>
              <a:buClr>
                <a:srgbClr val="2A78AA"/>
              </a:buClr>
              <a:buSzPts val="1800"/>
              <a:buFont typeface="Arial"/>
              <a:buChar char="•"/>
            </a:pPr>
            <a:r>
              <a:rPr lang="en-US"/>
              <a:t>Vérifier les journaux</a:t>
            </a:r>
            <a:endParaRPr/>
          </a:p>
          <a:p>
            <a:pPr indent="-266700" lvl="2" marL="799200" rtl="0" algn="l">
              <a:lnSpc>
                <a:spcPct val="100000"/>
              </a:lnSpc>
              <a:spcBef>
                <a:spcPts val="500"/>
              </a:spcBef>
              <a:spcAft>
                <a:spcPts val="0"/>
              </a:spcAft>
              <a:buClr>
                <a:srgbClr val="58595B"/>
              </a:buClr>
              <a:buSzPts val="1600"/>
              <a:buFont typeface="Arial"/>
              <a:buChar char="•"/>
            </a:pPr>
            <a:r>
              <a:rPr lang="en-US"/>
              <a:t>Pas d'erreurs ?</a:t>
            </a:r>
            <a:endParaRPr/>
          </a:p>
          <a:p>
            <a:pPr indent="-266400" lvl="1" marL="532800" rtl="0" algn="l">
              <a:lnSpc>
                <a:spcPct val="100000"/>
              </a:lnSpc>
              <a:spcBef>
                <a:spcPts val="500"/>
              </a:spcBef>
              <a:spcAft>
                <a:spcPts val="0"/>
              </a:spcAft>
              <a:buClr>
                <a:srgbClr val="2A78AA"/>
              </a:buClr>
              <a:buSzPts val="1800"/>
              <a:buFont typeface="Arial"/>
              <a:buChar char="•"/>
            </a:pPr>
            <a:r>
              <a:rPr lang="en-US"/>
              <a:t>Vérifier l'API OBS</a:t>
            </a:r>
            <a:endParaRPr/>
          </a:p>
          <a:p>
            <a:pPr indent="-266700" lvl="2" marL="799200" rtl="0" algn="l">
              <a:lnSpc>
                <a:spcPct val="100000"/>
              </a:lnSpc>
              <a:spcBef>
                <a:spcPts val="500"/>
              </a:spcBef>
              <a:spcAft>
                <a:spcPts val="0"/>
              </a:spcAft>
              <a:buClr>
                <a:srgbClr val="58595B"/>
              </a:buClr>
              <a:buSzPts val="1600"/>
              <a:buFont typeface="Arial"/>
              <a:buChar char="•"/>
            </a:pPr>
            <a:r>
              <a:rPr lang="en-US"/>
              <a:t>Voir plus loin dans la formation (dans le module d'accès aux données)</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7" name="Shape 687"/>
        <p:cNvGrpSpPr/>
        <p:nvPr/>
      </p:nvGrpSpPr>
      <p:grpSpPr>
        <a:xfrm>
          <a:off x="0" y="0"/>
          <a:ext cx="0" cy="0"/>
          <a:chOff x="0" y="0"/>
          <a:chExt cx="0" cy="0"/>
        </a:xfrm>
      </p:grpSpPr>
      <p:sp>
        <p:nvSpPr>
          <p:cNvPr id="688" name="Google Shape;688;p78"/>
          <p:cNvSpPr txBox="1"/>
          <p:nvPr>
            <p:ph type="title"/>
          </p:nvPr>
        </p:nvSpPr>
        <p:spPr>
          <a:xfrm>
            <a:off x="2195736" y="1696219"/>
            <a:ext cx="6408712" cy="1300733"/>
          </a:xfrm>
          <a:prstGeom prst="rect">
            <a:avLst/>
          </a:prstGeom>
          <a:noFill/>
          <a:ln>
            <a:noFill/>
          </a:ln>
        </p:spPr>
        <p:txBody>
          <a:bodyPr anchorCtr="0" anchor="b" bIns="45700" lIns="0" spcFirstLastPara="1" rIns="0" wrap="square" tIns="45700">
            <a:normAutofit/>
          </a:bodyPr>
          <a:lstStyle/>
          <a:p>
            <a:pPr indent="0" lvl="0" marL="0" rtl="0" algn="l">
              <a:lnSpc>
                <a:spcPct val="90000"/>
              </a:lnSpc>
              <a:spcBef>
                <a:spcPts val="0"/>
              </a:spcBef>
              <a:spcAft>
                <a:spcPts val="0"/>
              </a:spcAft>
              <a:buClr>
                <a:srgbClr val="58595B"/>
              </a:buClr>
              <a:buSzPts val="2800"/>
              <a:buFont typeface="Arial"/>
              <a:buNone/>
            </a:pPr>
            <a:r>
              <a:rPr lang="en-US"/>
              <a:t>Catégorie de dossier</a:t>
            </a:r>
            <a:endParaRPr/>
          </a:p>
        </p:txBody>
      </p:sp>
      <p:sp>
        <p:nvSpPr>
          <p:cNvPr id="689" name="Google Shape;689;p78"/>
          <p:cNvSpPr txBox="1"/>
          <p:nvPr>
            <p:ph idx="1" type="body"/>
          </p:nvPr>
        </p:nvSpPr>
        <p:spPr>
          <a:xfrm>
            <a:off x="2915816" y="3219161"/>
            <a:ext cx="5976664" cy="2688849"/>
          </a:xfrm>
          <a:prstGeom prst="rect">
            <a:avLst/>
          </a:prstGeom>
          <a:noFill/>
          <a:ln>
            <a:noFill/>
          </a:ln>
        </p:spPr>
        <p:txBody>
          <a:bodyPr anchorCtr="0" anchor="t" bIns="45700" lIns="0" spcFirstLastPara="1" rIns="0" wrap="square" tIns="45700">
            <a:normAutofit fontScale="92500"/>
          </a:bodyPr>
          <a:lstStyle/>
          <a:p>
            <a:pPr indent="-285750" lvl="0" marL="285750" rtl="0" algn="l">
              <a:lnSpc>
                <a:spcPct val="100000"/>
              </a:lnSpc>
              <a:spcBef>
                <a:spcPts val="0"/>
              </a:spcBef>
              <a:spcAft>
                <a:spcPts val="0"/>
              </a:spcAft>
              <a:buClr>
                <a:srgbClr val="C6D8F1"/>
              </a:buClr>
              <a:buSzPct val="100000"/>
              <a:buFont typeface="Arial"/>
              <a:buChar char="•"/>
            </a:pPr>
            <a:r>
              <a:rPr lang="en-US">
                <a:solidFill>
                  <a:srgbClr val="C6D8F1"/>
                </a:solidFill>
              </a:rPr>
              <a:t>Concept</a:t>
            </a:r>
            <a:endParaRPr/>
          </a:p>
          <a:p>
            <a:pPr indent="-285750" lvl="0" marL="285750" rtl="0" algn="l">
              <a:lnSpc>
                <a:spcPct val="100000"/>
              </a:lnSpc>
              <a:spcBef>
                <a:spcPts val="500"/>
              </a:spcBef>
              <a:spcAft>
                <a:spcPts val="0"/>
              </a:spcAft>
              <a:buClr>
                <a:srgbClr val="C6D8F1"/>
              </a:buClr>
              <a:buSzPct val="100000"/>
              <a:buFont typeface="Arial"/>
              <a:buChar char="•"/>
            </a:pPr>
            <a:r>
              <a:rPr lang="en-US">
                <a:solidFill>
                  <a:srgbClr val="C6D8F1"/>
                </a:solidFill>
              </a:rPr>
              <a:t>Les sous-ensembles</a:t>
            </a:r>
            <a:endParaRPr/>
          </a:p>
          <a:p>
            <a:pPr indent="-285750" lvl="0" marL="285750" rtl="0" algn="l">
              <a:lnSpc>
                <a:spcPct val="100000"/>
              </a:lnSpc>
              <a:spcBef>
                <a:spcPts val="500"/>
              </a:spcBef>
              <a:spcAft>
                <a:spcPts val="0"/>
              </a:spcAft>
              <a:buClr>
                <a:srgbClr val="C6D8F1"/>
              </a:buClr>
              <a:buSzPct val="100000"/>
              <a:buFont typeface="Arial"/>
              <a:buChar char="•"/>
            </a:pPr>
            <a:r>
              <a:rPr lang="en-US">
                <a:solidFill>
                  <a:srgbClr val="C6D8F1"/>
                </a:solidFill>
              </a:rPr>
              <a:t>Visualisation des catégories de fichiers</a:t>
            </a:r>
            <a:endParaRPr/>
          </a:p>
          <a:p>
            <a:pPr indent="-285750" lvl="0" marL="285750" rtl="0" algn="l">
              <a:lnSpc>
                <a:spcPct val="100000"/>
              </a:lnSpc>
              <a:spcBef>
                <a:spcPts val="500"/>
              </a:spcBef>
              <a:spcAft>
                <a:spcPts val="0"/>
              </a:spcAft>
              <a:buClr>
                <a:srgbClr val="C6D8F1"/>
              </a:buClr>
              <a:buSzPct val="100000"/>
              <a:buFont typeface="Arial"/>
              <a:buChar char="•"/>
            </a:pPr>
            <a:r>
              <a:rPr lang="en-US">
                <a:solidFill>
                  <a:srgbClr val="C6D8F1"/>
                </a:solidFill>
              </a:rPr>
              <a:t>Configuration des catégories de fichiers</a:t>
            </a:r>
            <a:endParaRPr/>
          </a:p>
          <a:p>
            <a:pPr indent="-285750" lvl="0" marL="285750" rtl="0" algn="l">
              <a:lnSpc>
                <a:spcPct val="100000"/>
              </a:lnSpc>
              <a:spcBef>
                <a:spcPts val="500"/>
              </a:spcBef>
              <a:spcAft>
                <a:spcPts val="0"/>
              </a:spcAft>
              <a:buClr>
                <a:srgbClr val="2A78AA"/>
              </a:buClr>
              <a:buSzPct val="100000"/>
              <a:buFont typeface="Arial"/>
              <a:buChar char="•"/>
            </a:pPr>
            <a:r>
              <a:rPr lang="en-US"/>
              <a:t>Travaux pratiques</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3" name="Shape 693"/>
        <p:cNvGrpSpPr/>
        <p:nvPr/>
      </p:nvGrpSpPr>
      <p:grpSpPr>
        <a:xfrm>
          <a:off x="0" y="0"/>
          <a:ext cx="0" cy="0"/>
          <a:chOff x="0" y="0"/>
          <a:chExt cx="0" cy="0"/>
        </a:xfrm>
      </p:grpSpPr>
      <p:sp>
        <p:nvSpPr>
          <p:cNvPr id="694" name="Google Shape;694;p80"/>
          <p:cNvSpPr txBox="1"/>
          <p:nvPr>
            <p:ph type="title"/>
          </p:nvPr>
        </p:nvSpPr>
        <p:spPr>
          <a:xfrm>
            <a:off x="2195736" y="1696219"/>
            <a:ext cx="6408712" cy="1300733"/>
          </a:xfrm>
          <a:prstGeom prst="rect">
            <a:avLst/>
          </a:prstGeom>
          <a:noFill/>
          <a:ln>
            <a:noFill/>
          </a:ln>
        </p:spPr>
        <p:txBody>
          <a:bodyPr anchorCtr="0" anchor="b" bIns="45700" lIns="0" spcFirstLastPara="1" rIns="0" wrap="square" tIns="45700">
            <a:normAutofit/>
          </a:bodyPr>
          <a:lstStyle/>
          <a:p>
            <a:pPr indent="0" lvl="0" marL="0" rtl="0" algn="l">
              <a:lnSpc>
                <a:spcPct val="90000"/>
              </a:lnSpc>
              <a:spcBef>
                <a:spcPts val="0"/>
              </a:spcBef>
              <a:spcAft>
                <a:spcPts val="0"/>
              </a:spcAft>
              <a:buClr>
                <a:srgbClr val="58595B"/>
              </a:buClr>
              <a:buSzPts val="2800"/>
              <a:buFont typeface="Arial"/>
              <a:buNone/>
            </a:pPr>
            <a:r>
              <a:rPr lang="en-US"/>
              <a:t>Accès aux données</a:t>
            </a:r>
            <a:endParaRPr/>
          </a:p>
        </p:txBody>
      </p:sp>
      <p:sp>
        <p:nvSpPr>
          <p:cNvPr id="695" name="Google Shape;695;p80"/>
          <p:cNvSpPr txBox="1"/>
          <p:nvPr>
            <p:ph idx="1" type="body"/>
          </p:nvPr>
        </p:nvSpPr>
        <p:spPr>
          <a:xfrm>
            <a:off x="2915816" y="3219161"/>
            <a:ext cx="5976664" cy="2688849"/>
          </a:xfrm>
          <a:prstGeom prst="rect">
            <a:avLst/>
          </a:prstGeom>
          <a:noFill/>
          <a:ln>
            <a:noFill/>
          </a:ln>
        </p:spPr>
        <p:txBody>
          <a:bodyPr anchorCtr="0" anchor="t" bIns="45700" lIns="0" spcFirstLastPara="1" rIns="0" wrap="square" tIns="45700">
            <a:normAutofit fontScale="92500" lnSpcReduction="20000"/>
          </a:bodyPr>
          <a:lstStyle/>
          <a:p>
            <a:pPr indent="-285750" lvl="0" marL="285750" rtl="0" algn="l">
              <a:lnSpc>
                <a:spcPct val="100000"/>
              </a:lnSpc>
              <a:spcBef>
                <a:spcPts val="0"/>
              </a:spcBef>
              <a:spcAft>
                <a:spcPts val="0"/>
              </a:spcAft>
              <a:buClr>
                <a:srgbClr val="2A78AA"/>
              </a:buClr>
              <a:buSzPct val="100000"/>
              <a:buFont typeface="Arial"/>
              <a:buChar char="•"/>
            </a:pPr>
            <a:r>
              <a:rPr lang="en-US"/>
              <a:t>Notifications</a:t>
            </a:r>
            <a:endParaRPr/>
          </a:p>
          <a:p>
            <a:pPr indent="-285750" lvl="0" marL="285750" rtl="0" algn="l">
              <a:lnSpc>
                <a:spcPct val="100000"/>
              </a:lnSpc>
              <a:spcBef>
                <a:spcPts val="500"/>
              </a:spcBef>
              <a:spcAft>
                <a:spcPts val="0"/>
              </a:spcAft>
              <a:buClr>
                <a:srgbClr val="C6D8F1"/>
              </a:buClr>
              <a:buSzPct val="100000"/>
              <a:buFont typeface="Arial"/>
              <a:buChar char="•"/>
            </a:pPr>
            <a:r>
              <a:rPr lang="en-US">
                <a:solidFill>
                  <a:srgbClr val="C6D8F1"/>
                </a:solidFill>
              </a:rPr>
              <a:t>FTP</a:t>
            </a:r>
            <a:endParaRPr/>
          </a:p>
          <a:p>
            <a:pPr indent="-285750" lvl="0" marL="285750" rtl="0" algn="l">
              <a:lnSpc>
                <a:spcPct val="110000"/>
              </a:lnSpc>
              <a:spcBef>
                <a:spcPts val="500"/>
              </a:spcBef>
              <a:spcAft>
                <a:spcPts val="0"/>
              </a:spcAft>
              <a:buClr>
                <a:srgbClr val="C6D8F1"/>
              </a:buClr>
              <a:buSzPct val="100000"/>
              <a:buChar char="•"/>
            </a:pPr>
            <a:r>
              <a:rPr lang="en-US">
                <a:solidFill>
                  <a:srgbClr val="C6D8F1"/>
                </a:solidFill>
              </a:rPr>
              <a:t>NFS</a:t>
            </a:r>
            <a:endParaRPr/>
          </a:p>
          <a:p>
            <a:pPr indent="-285750" lvl="0" marL="285750" rtl="0" algn="l">
              <a:lnSpc>
                <a:spcPct val="110000"/>
              </a:lnSpc>
              <a:spcBef>
                <a:spcPts val="500"/>
              </a:spcBef>
              <a:spcAft>
                <a:spcPts val="0"/>
              </a:spcAft>
              <a:buClr>
                <a:srgbClr val="C6D8F1"/>
              </a:buClr>
              <a:buSzPct val="100000"/>
              <a:buChar char="•"/>
            </a:pPr>
            <a:r>
              <a:rPr lang="en-US">
                <a:solidFill>
                  <a:srgbClr val="C6D8F1"/>
                </a:solidFill>
              </a:rPr>
              <a:t>Téléchargement de fichiers</a:t>
            </a:r>
            <a:endParaRPr/>
          </a:p>
          <a:p>
            <a:pPr indent="-285750" lvl="0" marL="285750" rtl="0" algn="l">
              <a:lnSpc>
                <a:spcPct val="100000"/>
              </a:lnSpc>
              <a:spcBef>
                <a:spcPts val="500"/>
              </a:spcBef>
              <a:spcAft>
                <a:spcPts val="0"/>
              </a:spcAft>
              <a:buClr>
                <a:srgbClr val="C6D8F1"/>
              </a:buClr>
              <a:buSzPct val="100000"/>
              <a:buFont typeface="Arial"/>
              <a:buChar char="•"/>
            </a:pPr>
            <a:r>
              <a:rPr lang="en-US">
                <a:solidFill>
                  <a:srgbClr val="C6D8F1"/>
                </a:solidFill>
              </a:rPr>
              <a:t>API OBS</a:t>
            </a:r>
            <a:endParaRPr/>
          </a:p>
          <a:p>
            <a:pPr indent="-285750" lvl="0" marL="285750" rtl="0" algn="l">
              <a:lnSpc>
                <a:spcPct val="100000"/>
              </a:lnSpc>
              <a:spcBef>
                <a:spcPts val="500"/>
              </a:spcBef>
              <a:spcAft>
                <a:spcPts val="0"/>
              </a:spcAft>
              <a:buClr>
                <a:srgbClr val="C6D8F1"/>
              </a:buClr>
              <a:buSzPct val="100000"/>
              <a:buFont typeface="Arial"/>
              <a:buChar char="•"/>
            </a:pPr>
            <a:r>
              <a:rPr lang="en-US">
                <a:solidFill>
                  <a:srgbClr val="C6D8F1"/>
                </a:solidFill>
              </a:rPr>
              <a:t>OPeNDAP</a:t>
            </a:r>
            <a:endParaRPr/>
          </a:p>
          <a:p>
            <a:pPr indent="-285750" lvl="0" marL="285750" rtl="0" algn="l">
              <a:lnSpc>
                <a:spcPct val="100000"/>
              </a:lnSpc>
              <a:spcBef>
                <a:spcPts val="500"/>
              </a:spcBef>
              <a:spcAft>
                <a:spcPts val="0"/>
              </a:spcAft>
              <a:buClr>
                <a:srgbClr val="C6D8F1"/>
              </a:buClr>
              <a:buSzPct val="100000"/>
              <a:buFont typeface="Arial"/>
              <a:buChar char="•"/>
            </a:pPr>
            <a:r>
              <a:rPr lang="en-US">
                <a:solidFill>
                  <a:srgbClr val="C6D8F1"/>
                </a:solidFill>
              </a:rPr>
              <a:t>S3</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9" name="Shape 699"/>
        <p:cNvGrpSpPr/>
        <p:nvPr/>
      </p:nvGrpSpPr>
      <p:grpSpPr>
        <a:xfrm>
          <a:off x="0" y="0"/>
          <a:ext cx="0" cy="0"/>
          <a:chOff x="0" y="0"/>
          <a:chExt cx="0" cy="0"/>
        </a:xfrm>
      </p:grpSpPr>
      <p:sp>
        <p:nvSpPr>
          <p:cNvPr id="700" name="Google Shape;700;p81"/>
          <p:cNvSpPr txBox="1"/>
          <p:nvPr>
            <p:ph type="title"/>
          </p:nvPr>
        </p:nvSpPr>
        <p:spPr>
          <a:xfrm>
            <a:off x="1043608" y="-1"/>
            <a:ext cx="7560840" cy="702000"/>
          </a:xfrm>
          <a:prstGeom prst="rect">
            <a:avLst/>
          </a:prstGeom>
          <a:noFill/>
          <a:ln>
            <a:noFill/>
          </a:ln>
        </p:spPr>
        <p:txBody>
          <a:bodyPr anchorCtr="0" anchor="b" bIns="45700" lIns="0" spcFirstLastPara="1" rIns="0" wrap="square" tIns="45700">
            <a:normAutofit/>
          </a:bodyPr>
          <a:lstStyle/>
          <a:p>
            <a:pPr indent="0" lvl="0" marL="0" rtl="0" algn="l">
              <a:lnSpc>
                <a:spcPct val="90000"/>
              </a:lnSpc>
              <a:spcBef>
                <a:spcPts val="0"/>
              </a:spcBef>
              <a:spcAft>
                <a:spcPts val="0"/>
              </a:spcAft>
              <a:buClr>
                <a:srgbClr val="58595B"/>
              </a:buClr>
              <a:buSzPts val="2400"/>
              <a:buFont typeface="Arial"/>
              <a:buNone/>
            </a:pPr>
            <a:r>
              <a:rPr lang="en-US"/>
              <a:t>Accès aux données - </a:t>
            </a:r>
            <a:r>
              <a:rPr lang="en-US">
                <a:solidFill>
                  <a:srgbClr val="2A78AA"/>
                </a:solidFill>
              </a:rPr>
              <a:t>Notifications</a:t>
            </a:r>
            <a:endParaRPr sz="1400"/>
          </a:p>
        </p:txBody>
      </p:sp>
      <p:sp>
        <p:nvSpPr>
          <p:cNvPr id="701" name="Google Shape;701;p81"/>
          <p:cNvSpPr txBox="1"/>
          <p:nvPr>
            <p:ph idx="1" type="body"/>
          </p:nvPr>
        </p:nvSpPr>
        <p:spPr>
          <a:xfrm>
            <a:off x="539750" y="980728"/>
            <a:ext cx="8352730" cy="5688360"/>
          </a:xfrm>
          <a:prstGeom prst="rect">
            <a:avLst/>
          </a:prstGeom>
          <a:noFill/>
          <a:ln>
            <a:noFill/>
          </a:ln>
        </p:spPr>
        <p:txBody>
          <a:bodyPr anchorCtr="0" anchor="t" bIns="45700" lIns="0" spcFirstLastPara="1" rIns="0" wrap="square" tIns="45700">
            <a:normAutofit/>
          </a:bodyPr>
          <a:lstStyle/>
          <a:p>
            <a:pPr indent="-139700" lvl="0" marL="266700" rtl="0" algn="l">
              <a:lnSpc>
                <a:spcPct val="100000"/>
              </a:lnSpc>
              <a:spcBef>
                <a:spcPts val="0"/>
              </a:spcBef>
              <a:spcAft>
                <a:spcPts val="0"/>
              </a:spcAft>
              <a:buClr>
                <a:srgbClr val="58595B"/>
              </a:buClr>
              <a:buSzPts val="2000"/>
              <a:buFont typeface="Arial"/>
              <a:buNone/>
            </a:pPr>
            <a:r>
              <a:t/>
            </a:r>
            <a:endParaRPr/>
          </a:p>
          <a:p>
            <a:pPr indent="-266700" lvl="0" marL="266700" rtl="0" algn="l">
              <a:lnSpc>
                <a:spcPct val="100000"/>
              </a:lnSpc>
              <a:spcBef>
                <a:spcPts val="500"/>
              </a:spcBef>
              <a:spcAft>
                <a:spcPts val="0"/>
              </a:spcAft>
              <a:buClr>
                <a:srgbClr val="58595B"/>
              </a:buClr>
              <a:buSzPts val="2000"/>
              <a:buFont typeface="Arial"/>
              <a:buChar char="•"/>
            </a:pPr>
            <a:r>
              <a:rPr lang="en-US"/>
              <a:t>Objectif : savoir quand de nouvelles données arrivent</a:t>
            </a:r>
            <a:endParaRPr/>
          </a:p>
          <a:p>
            <a:pPr indent="-266400" lvl="1" marL="532800" rtl="0" algn="l">
              <a:lnSpc>
                <a:spcPct val="100000"/>
              </a:lnSpc>
              <a:spcBef>
                <a:spcPts val="500"/>
              </a:spcBef>
              <a:spcAft>
                <a:spcPts val="0"/>
              </a:spcAft>
              <a:buClr>
                <a:srgbClr val="2A78AA"/>
              </a:buClr>
              <a:buSzPts val="1800"/>
              <a:buFont typeface="Arial"/>
              <a:buChar char="•"/>
            </a:pPr>
            <a:r>
              <a:rPr lang="en-US"/>
              <a:t>Pour générer un produit</a:t>
            </a:r>
            <a:endParaRPr/>
          </a:p>
          <a:p>
            <a:pPr indent="-266400" lvl="1" marL="532800" rtl="0" algn="l">
              <a:lnSpc>
                <a:spcPct val="100000"/>
              </a:lnSpc>
              <a:spcBef>
                <a:spcPts val="500"/>
              </a:spcBef>
              <a:spcAft>
                <a:spcPts val="0"/>
              </a:spcAft>
              <a:buClr>
                <a:srgbClr val="2A78AA"/>
              </a:buClr>
              <a:buSzPts val="1800"/>
              <a:buFont typeface="Arial"/>
              <a:buChar char="•"/>
            </a:pPr>
            <a:r>
              <a:rPr lang="en-US"/>
              <a:t>Pour déclencher un calcul</a:t>
            </a:r>
            <a:endParaRPr/>
          </a:p>
          <a:p>
            <a:pPr indent="-266400" lvl="1" marL="532800" rtl="0" algn="l">
              <a:lnSpc>
                <a:spcPct val="100000"/>
              </a:lnSpc>
              <a:spcBef>
                <a:spcPts val="500"/>
              </a:spcBef>
              <a:spcAft>
                <a:spcPts val="0"/>
              </a:spcAft>
              <a:buClr>
                <a:srgbClr val="2A78AA"/>
              </a:buClr>
              <a:buSzPts val="1800"/>
              <a:buFont typeface="Arial"/>
              <a:buChar char="•"/>
            </a:pPr>
            <a:r>
              <a:rPr lang="en-US"/>
              <a:t>...</a:t>
            </a:r>
            <a:endParaRPr/>
          </a:p>
          <a:p>
            <a:pPr indent="-139700" lvl="0" marL="266700" rtl="0" algn="l">
              <a:lnSpc>
                <a:spcPct val="100000"/>
              </a:lnSpc>
              <a:spcBef>
                <a:spcPts val="500"/>
              </a:spcBef>
              <a:spcAft>
                <a:spcPts val="0"/>
              </a:spcAft>
              <a:buClr>
                <a:srgbClr val="58595B"/>
              </a:buClr>
              <a:buSzPts val="2000"/>
              <a:buFont typeface="Arial"/>
              <a:buNone/>
            </a:pPr>
            <a:r>
              <a:t/>
            </a:r>
            <a:endParaRPr/>
          </a:p>
          <a:p>
            <a:pPr indent="-266700" lvl="0" marL="266700" rtl="0" algn="l">
              <a:lnSpc>
                <a:spcPct val="100000"/>
              </a:lnSpc>
              <a:spcBef>
                <a:spcPts val="500"/>
              </a:spcBef>
              <a:spcAft>
                <a:spcPts val="0"/>
              </a:spcAft>
              <a:buClr>
                <a:srgbClr val="58595B"/>
              </a:buClr>
              <a:buSzPts val="2000"/>
              <a:buFont typeface="Arial"/>
              <a:buChar char="•"/>
            </a:pPr>
            <a:r>
              <a:rPr lang="en-US"/>
              <a:t>Solution technique basée sur le modèle "webhook”</a:t>
            </a:r>
            <a:endParaRPr/>
          </a:p>
          <a:p>
            <a:pPr indent="-266400" lvl="1" marL="532800" rtl="0" algn="l">
              <a:lnSpc>
                <a:spcPct val="100000"/>
              </a:lnSpc>
              <a:spcBef>
                <a:spcPts val="500"/>
              </a:spcBef>
              <a:spcAft>
                <a:spcPts val="0"/>
              </a:spcAft>
              <a:buClr>
                <a:srgbClr val="2A78AA"/>
              </a:buClr>
              <a:buSzPts val="1800"/>
              <a:buFont typeface="Arial"/>
              <a:buChar char="•"/>
            </a:pPr>
            <a:r>
              <a:rPr lang="en-US"/>
              <a:t>Abonnement = enregistrement d'une URL "callback”</a:t>
            </a:r>
            <a:endParaRPr/>
          </a:p>
          <a:p>
            <a:pPr indent="-266400" lvl="1" marL="532800" rtl="0" algn="l">
              <a:lnSpc>
                <a:spcPct val="100000"/>
              </a:lnSpc>
              <a:spcBef>
                <a:spcPts val="500"/>
              </a:spcBef>
              <a:spcAft>
                <a:spcPts val="0"/>
              </a:spcAft>
              <a:buClr>
                <a:srgbClr val="2A78AA"/>
              </a:buClr>
              <a:buSzPts val="1800"/>
              <a:buFont typeface="Arial"/>
              <a:buChar char="•"/>
            </a:pPr>
            <a:r>
              <a:rPr lang="en-US"/>
              <a:t>Déclenchement de la notification = appel de l'URL "callback”</a:t>
            </a:r>
            <a:endParaRPr/>
          </a:p>
          <a:p>
            <a:pPr indent="-139700" lvl="0" marL="266700" rtl="0" algn="l">
              <a:lnSpc>
                <a:spcPct val="100000"/>
              </a:lnSpc>
              <a:spcBef>
                <a:spcPts val="500"/>
              </a:spcBef>
              <a:spcAft>
                <a:spcPts val="0"/>
              </a:spcAft>
              <a:buClr>
                <a:srgbClr val="58595B"/>
              </a:buClr>
              <a:buSzPts val="2000"/>
              <a:buFont typeface="Arial"/>
              <a:buNone/>
            </a:pPr>
            <a:r>
              <a:t/>
            </a:r>
            <a:endParaRPr/>
          </a:p>
          <a:p>
            <a:pPr indent="-266700" lvl="0" marL="266700" rtl="0" algn="l">
              <a:lnSpc>
                <a:spcPct val="100000"/>
              </a:lnSpc>
              <a:spcBef>
                <a:spcPts val="500"/>
              </a:spcBef>
              <a:spcAft>
                <a:spcPts val="0"/>
              </a:spcAft>
              <a:buClr>
                <a:srgbClr val="58595B"/>
              </a:buClr>
              <a:buSzPts val="2000"/>
              <a:buFont typeface="Arial"/>
              <a:buChar char="•"/>
            </a:pPr>
            <a:r>
              <a:rPr lang="en-US"/>
              <a:t>Chaque fois qu'un nouveau fichier est ingéré pour une catégorie de fichiers, tous les rappels de la catégorie de fichiers sont déclenchés.</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8"/>
          <p:cNvSpPr txBox="1"/>
          <p:nvPr>
            <p:ph type="title"/>
          </p:nvPr>
        </p:nvSpPr>
        <p:spPr>
          <a:xfrm>
            <a:off x="1043608" y="-1"/>
            <a:ext cx="7560840" cy="702000"/>
          </a:xfrm>
          <a:prstGeom prst="rect">
            <a:avLst/>
          </a:prstGeom>
          <a:noFill/>
          <a:ln>
            <a:noFill/>
          </a:ln>
        </p:spPr>
        <p:txBody>
          <a:bodyPr anchorCtr="0" anchor="b" bIns="45700" lIns="0" spcFirstLastPara="1" rIns="0" wrap="square" tIns="45700">
            <a:normAutofit/>
          </a:bodyPr>
          <a:lstStyle/>
          <a:p>
            <a:pPr indent="0" lvl="0" marL="0" rtl="0" algn="l">
              <a:lnSpc>
                <a:spcPct val="90000"/>
              </a:lnSpc>
              <a:spcBef>
                <a:spcPts val="0"/>
              </a:spcBef>
              <a:spcAft>
                <a:spcPts val="0"/>
              </a:spcAft>
              <a:buClr>
                <a:srgbClr val="58595B"/>
              </a:buClr>
              <a:buSzPts val="2400"/>
              <a:buFont typeface="Arial"/>
              <a:buNone/>
            </a:pPr>
            <a:r>
              <a:rPr lang="en-US"/>
              <a:t>Présentation générale - </a:t>
            </a:r>
            <a:r>
              <a:rPr lang="en-US">
                <a:solidFill>
                  <a:srgbClr val="2A78AA"/>
                </a:solidFill>
              </a:rPr>
              <a:t>Pourquoi ?</a:t>
            </a:r>
            <a:endParaRPr sz="1400"/>
          </a:p>
        </p:txBody>
      </p:sp>
      <p:sp>
        <p:nvSpPr>
          <p:cNvPr id="138" name="Google Shape;138;p8"/>
          <p:cNvSpPr txBox="1"/>
          <p:nvPr>
            <p:ph idx="1" type="body"/>
          </p:nvPr>
        </p:nvSpPr>
        <p:spPr>
          <a:xfrm>
            <a:off x="539750" y="980728"/>
            <a:ext cx="8352730" cy="5688360"/>
          </a:xfrm>
          <a:prstGeom prst="rect">
            <a:avLst/>
          </a:prstGeom>
          <a:noFill/>
          <a:ln>
            <a:noFill/>
          </a:ln>
          <a:effectLst>
            <a:reflection blurRad="0" dir="5400000" dist="38100" endA="0" fadeDir="5400012" kx="0" rotWithShape="0" algn="bl" stPos="0" sy="-100000" ky="0"/>
          </a:effectLst>
        </p:spPr>
        <p:txBody>
          <a:bodyPr anchorCtr="0" anchor="t" bIns="45700" lIns="0" spcFirstLastPara="1" rIns="0" wrap="square" tIns="45700">
            <a:normAutofit/>
          </a:bodyPr>
          <a:lstStyle/>
          <a:p>
            <a:pPr indent="0" lvl="0" marL="0" rtl="0" algn="ctr">
              <a:lnSpc>
                <a:spcPct val="100000"/>
              </a:lnSpc>
              <a:spcBef>
                <a:spcPts val="0"/>
              </a:spcBef>
              <a:spcAft>
                <a:spcPts val="0"/>
              </a:spcAft>
              <a:buClr>
                <a:srgbClr val="2A78AA"/>
              </a:buClr>
              <a:buSzPts val="2000"/>
              <a:buFont typeface="Arial"/>
              <a:buNone/>
            </a:pPr>
            <a:r>
              <a:rPr b="1" lang="en-US">
                <a:solidFill>
                  <a:srgbClr val="2A78AA"/>
                </a:solidFill>
              </a:rPr>
              <a:t>Pourquoi utiliser le CIPS-DS ?</a:t>
            </a:r>
            <a:endParaRPr/>
          </a:p>
          <a:p>
            <a:pPr indent="-139700" lvl="0" marL="266700" rtl="0" algn="l">
              <a:lnSpc>
                <a:spcPct val="100000"/>
              </a:lnSpc>
              <a:spcBef>
                <a:spcPts val="500"/>
              </a:spcBef>
              <a:spcAft>
                <a:spcPts val="0"/>
              </a:spcAft>
              <a:buClr>
                <a:srgbClr val="58595B"/>
              </a:buClr>
              <a:buSzPts val="2000"/>
              <a:buFont typeface="Arial"/>
              <a:buNone/>
            </a:pPr>
            <a:r>
              <a:t/>
            </a:r>
            <a:endParaRPr/>
          </a:p>
          <a:p>
            <a:pPr indent="-139700" lvl="0" marL="266700" rtl="0" algn="l">
              <a:lnSpc>
                <a:spcPct val="100000"/>
              </a:lnSpc>
              <a:spcBef>
                <a:spcPts val="500"/>
              </a:spcBef>
              <a:spcAft>
                <a:spcPts val="0"/>
              </a:spcAft>
              <a:buClr>
                <a:srgbClr val="58595B"/>
              </a:buClr>
              <a:buSzPts val="2000"/>
              <a:buFont typeface="Arial"/>
              <a:buNone/>
            </a:pPr>
            <a:r>
              <a:t/>
            </a:r>
            <a:endParaRPr/>
          </a:p>
          <a:p>
            <a:pPr indent="-139700" lvl="0" marL="266700" rtl="0" algn="l">
              <a:lnSpc>
                <a:spcPct val="100000"/>
              </a:lnSpc>
              <a:spcBef>
                <a:spcPts val="500"/>
              </a:spcBef>
              <a:spcAft>
                <a:spcPts val="0"/>
              </a:spcAft>
              <a:buClr>
                <a:srgbClr val="58595B"/>
              </a:buClr>
              <a:buSzPts val="2000"/>
              <a:buFont typeface="Arial"/>
              <a:buNone/>
            </a:pPr>
            <a:r>
              <a:t/>
            </a:r>
            <a:endParaRPr/>
          </a:p>
          <a:p>
            <a:pPr indent="0" lvl="0" marL="0" rtl="0" algn="ctr">
              <a:lnSpc>
                <a:spcPct val="100000"/>
              </a:lnSpc>
              <a:spcBef>
                <a:spcPts val="500"/>
              </a:spcBef>
              <a:spcAft>
                <a:spcPts val="0"/>
              </a:spcAft>
              <a:buClr>
                <a:srgbClr val="58595B"/>
              </a:buClr>
              <a:buSzPts val="2000"/>
              <a:buFont typeface="Arial"/>
              <a:buNone/>
            </a:pPr>
            <a:r>
              <a:rPr lang="en-US"/>
              <a:t>Les principaux </a:t>
            </a:r>
            <a:r>
              <a:rPr lang="en-US">
                <a:solidFill>
                  <a:srgbClr val="2A78AA"/>
                </a:solidFill>
              </a:rPr>
              <a:t>cas d'utilisation</a:t>
            </a:r>
            <a:endParaRPr/>
          </a:p>
          <a:p>
            <a:pPr indent="-266700" lvl="0" marL="266700" rtl="0" algn="l">
              <a:lnSpc>
                <a:spcPct val="100000"/>
              </a:lnSpc>
              <a:spcBef>
                <a:spcPts val="500"/>
              </a:spcBef>
              <a:spcAft>
                <a:spcPts val="0"/>
              </a:spcAft>
              <a:buClr>
                <a:srgbClr val="58595B"/>
              </a:buClr>
              <a:buSzPts val="2000"/>
              <a:buFont typeface="Arial"/>
              <a:buChar char="•"/>
            </a:pPr>
            <a:r>
              <a:rPr lang="en-US"/>
              <a:t>Accéder à 🡨 Rechercher et télécharger 🡨 Stocker 🡨 Traiter 🡨 Ingérer</a:t>
            </a:r>
            <a:endParaRPr/>
          </a:p>
          <a:p>
            <a:pPr indent="-266700" lvl="0" marL="266700" rtl="0" algn="l">
              <a:lnSpc>
                <a:spcPct val="100000"/>
              </a:lnSpc>
              <a:spcBef>
                <a:spcPts val="500"/>
              </a:spcBef>
              <a:spcAft>
                <a:spcPts val="0"/>
              </a:spcAft>
              <a:buClr>
                <a:srgbClr val="58595B"/>
              </a:buClr>
              <a:buSzPts val="2000"/>
              <a:buFont typeface="Arial"/>
              <a:buChar char="•"/>
            </a:pPr>
            <a:r>
              <a:rPr lang="en-US"/>
              <a:t>L'objectif principal est de stocker des données sur une longue période, par exemple</a:t>
            </a:r>
            <a:endParaRPr/>
          </a:p>
          <a:p>
            <a:pPr indent="-266400" lvl="1" marL="532800" rtl="0" algn="l">
              <a:lnSpc>
                <a:spcPct val="100000"/>
              </a:lnSpc>
              <a:spcBef>
                <a:spcPts val="500"/>
              </a:spcBef>
              <a:spcAft>
                <a:spcPts val="0"/>
              </a:spcAft>
              <a:buClr>
                <a:srgbClr val="2A78AA"/>
              </a:buClr>
              <a:buSzPts val="1800"/>
              <a:buFont typeface="Arial"/>
              <a:buChar char="•"/>
            </a:pPr>
            <a:r>
              <a:rPr lang="en-US"/>
              <a:t>Années</a:t>
            </a:r>
            <a:endParaRPr/>
          </a:p>
          <a:p>
            <a:pPr indent="-266700" lvl="2" marL="799200" rtl="0" algn="l">
              <a:lnSpc>
                <a:spcPct val="100000"/>
              </a:lnSpc>
              <a:spcBef>
                <a:spcPts val="500"/>
              </a:spcBef>
              <a:spcAft>
                <a:spcPts val="0"/>
              </a:spcAft>
              <a:buClr>
                <a:srgbClr val="58595B"/>
              </a:buClr>
              <a:buSzPts val="1600"/>
              <a:buFont typeface="Arial"/>
              <a:buChar char="•"/>
            </a:pPr>
            <a:r>
              <a:rPr lang="en-US"/>
              <a:t>Préserver le patrimoine national de données météorologiques et climatiques</a:t>
            </a:r>
            <a:endParaRPr/>
          </a:p>
          <a:p>
            <a:pPr indent="-266700" lvl="2" marL="799200" rtl="0" algn="l">
              <a:lnSpc>
                <a:spcPct val="100000"/>
              </a:lnSpc>
              <a:spcBef>
                <a:spcPts val="500"/>
              </a:spcBef>
              <a:spcAft>
                <a:spcPts val="0"/>
              </a:spcAft>
              <a:buClr>
                <a:srgbClr val="58595B"/>
              </a:buClr>
              <a:buSzPts val="1600"/>
              <a:buFont typeface="Arial"/>
              <a:buChar char="•"/>
            </a:pPr>
            <a:r>
              <a:rPr lang="en-US"/>
              <a:t>Statistiques climatiques et calcul des indices</a:t>
            </a:r>
            <a:endParaRPr/>
          </a:p>
          <a:p>
            <a:pPr indent="-266700" lvl="2" marL="799200" rtl="0" algn="l">
              <a:lnSpc>
                <a:spcPct val="100000"/>
              </a:lnSpc>
              <a:spcBef>
                <a:spcPts val="500"/>
              </a:spcBef>
              <a:spcAft>
                <a:spcPts val="0"/>
              </a:spcAft>
              <a:buClr>
                <a:srgbClr val="58595B"/>
              </a:buClr>
              <a:buSzPts val="1600"/>
              <a:buFont typeface="Arial"/>
              <a:buChar char="•"/>
            </a:pPr>
            <a:r>
              <a:rPr lang="en-US"/>
              <a:t>Apprentissage profond sur des données modèles</a:t>
            </a:r>
            <a:endParaRPr/>
          </a:p>
          <a:p>
            <a:pPr indent="-266400" lvl="1" marL="532800" rtl="0" algn="l">
              <a:lnSpc>
                <a:spcPct val="100000"/>
              </a:lnSpc>
              <a:spcBef>
                <a:spcPts val="500"/>
              </a:spcBef>
              <a:spcAft>
                <a:spcPts val="0"/>
              </a:spcAft>
              <a:buClr>
                <a:srgbClr val="2A78AA"/>
              </a:buClr>
              <a:buSzPts val="1800"/>
              <a:buFont typeface="Arial"/>
              <a:buChar char="•"/>
            </a:pPr>
            <a:r>
              <a:rPr lang="en-US"/>
              <a:t>Mois</a:t>
            </a:r>
            <a:endParaRPr/>
          </a:p>
          <a:p>
            <a:pPr indent="-266700" lvl="2" marL="799200" rtl="0" algn="l">
              <a:lnSpc>
                <a:spcPct val="100000"/>
              </a:lnSpc>
              <a:spcBef>
                <a:spcPts val="500"/>
              </a:spcBef>
              <a:spcAft>
                <a:spcPts val="0"/>
              </a:spcAft>
              <a:buClr>
                <a:srgbClr val="58595B"/>
              </a:buClr>
              <a:buSzPts val="1600"/>
              <a:buFont typeface="Arial"/>
              <a:buChar char="•"/>
            </a:pPr>
            <a:r>
              <a:rPr lang="en-US"/>
              <a:t>Résultats des modèles de calcul au cours du dernier mois</a:t>
            </a:r>
            <a:endParaRPr/>
          </a:p>
          <a:p>
            <a:pPr indent="-266700" lvl="2" marL="799200" rtl="0" algn="l">
              <a:lnSpc>
                <a:spcPct val="100000"/>
              </a:lnSpc>
              <a:spcBef>
                <a:spcPts val="500"/>
              </a:spcBef>
              <a:spcAft>
                <a:spcPts val="0"/>
              </a:spcAft>
              <a:buClr>
                <a:srgbClr val="58595B"/>
              </a:buClr>
              <a:buSzPts val="1600"/>
              <a:buFont typeface="Arial"/>
              <a:buChar char="•"/>
            </a:pPr>
            <a:r>
              <a:rPr lang="en-US"/>
              <a:t>Documents juridiques, alertes, contexte de l'accident ...</a:t>
            </a:r>
            <a:endParaRPr/>
          </a:p>
          <a:p>
            <a:pPr indent="-266700" lvl="0" marL="266700" rtl="0" algn="l">
              <a:lnSpc>
                <a:spcPct val="100000"/>
              </a:lnSpc>
              <a:spcBef>
                <a:spcPts val="500"/>
              </a:spcBef>
              <a:spcAft>
                <a:spcPts val="0"/>
              </a:spcAft>
              <a:buClr>
                <a:srgbClr val="58595B"/>
              </a:buClr>
              <a:buSzPts val="2000"/>
              <a:buFont typeface="Arial"/>
              <a:buChar char="•"/>
            </a:pPr>
            <a:r>
              <a:rPr lang="en-US"/>
              <a:t>Mais cela fonctionne aussi pour les données récentes !</a:t>
            </a:r>
            <a:endParaRPr/>
          </a:p>
        </p:txBody>
      </p:sp>
      <p:pic>
        <p:nvPicPr>
          <p:cNvPr descr="Une image contenant cercle, Graphique, symbole, logo&#10;&#10;Description générée automatiquement" id="139" name="Google Shape;139;p8"/>
          <p:cNvPicPr preferRelativeResize="0"/>
          <p:nvPr/>
        </p:nvPicPr>
        <p:blipFill rotWithShape="1">
          <a:blip r:embed="rId3">
            <a:alphaModFix/>
          </a:blip>
          <a:srcRect b="0" l="0" r="0" t="0"/>
          <a:stretch/>
        </p:blipFill>
        <p:spPr>
          <a:xfrm>
            <a:off x="4139952" y="1412776"/>
            <a:ext cx="1154602" cy="1152728"/>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05" name="Shape 705"/>
        <p:cNvGrpSpPr/>
        <p:nvPr/>
      </p:nvGrpSpPr>
      <p:grpSpPr>
        <a:xfrm>
          <a:off x="0" y="0"/>
          <a:ext cx="0" cy="0"/>
          <a:chOff x="0" y="0"/>
          <a:chExt cx="0" cy="0"/>
        </a:xfrm>
      </p:grpSpPr>
      <p:sp>
        <p:nvSpPr>
          <p:cNvPr id="706" name="Google Shape;706;p82"/>
          <p:cNvSpPr txBox="1"/>
          <p:nvPr>
            <p:ph type="title"/>
          </p:nvPr>
        </p:nvSpPr>
        <p:spPr>
          <a:xfrm>
            <a:off x="1043608" y="-1"/>
            <a:ext cx="7560840" cy="702000"/>
          </a:xfrm>
          <a:prstGeom prst="rect">
            <a:avLst/>
          </a:prstGeom>
          <a:noFill/>
          <a:ln>
            <a:noFill/>
          </a:ln>
        </p:spPr>
        <p:txBody>
          <a:bodyPr anchorCtr="0" anchor="b" bIns="45700" lIns="0" spcFirstLastPara="1" rIns="0" wrap="square" tIns="45700">
            <a:normAutofit/>
          </a:bodyPr>
          <a:lstStyle/>
          <a:p>
            <a:pPr indent="0" lvl="0" marL="0" rtl="0" algn="l">
              <a:lnSpc>
                <a:spcPct val="90000"/>
              </a:lnSpc>
              <a:spcBef>
                <a:spcPts val="0"/>
              </a:spcBef>
              <a:spcAft>
                <a:spcPts val="0"/>
              </a:spcAft>
              <a:buClr>
                <a:srgbClr val="58595B"/>
              </a:buClr>
              <a:buSzPts val="2400"/>
              <a:buFont typeface="Arial"/>
              <a:buNone/>
            </a:pPr>
            <a:r>
              <a:rPr lang="en-US"/>
              <a:t>Accès aux données - </a:t>
            </a:r>
            <a:r>
              <a:rPr lang="en-US">
                <a:solidFill>
                  <a:srgbClr val="2A78AA"/>
                </a:solidFill>
              </a:rPr>
              <a:t>Notifications</a:t>
            </a:r>
            <a:endParaRPr sz="1400"/>
          </a:p>
        </p:txBody>
      </p:sp>
      <p:sp>
        <p:nvSpPr>
          <p:cNvPr id="707" name="Google Shape;707;p82"/>
          <p:cNvSpPr txBox="1"/>
          <p:nvPr>
            <p:ph idx="1" type="body"/>
          </p:nvPr>
        </p:nvSpPr>
        <p:spPr>
          <a:xfrm>
            <a:off x="539750" y="980728"/>
            <a:ext cx="8352730" cy="5688360"/>
          </a:xfrm>
          <a:prstGeom prst="rect">
            <a:avLst/>
          </a:prstGeom>
          <a:noFill/>
          <a:ln>
            <a:noFill/>
          </a:ln>
        </p:spPr>
        <p:txBody>
          <a:bodyPr anchorCtr="0" anchor="t" bIns="45700" lIns="0" spcFirstLastPara="1" rIns="0" wrap="square" tIns="45700">
            <a:normAutofit/>
          </a:bodyPr>
          <a:lstStyle/>
          <a:p>
            <a:pPr indent="-139700" lvl="0" marL="266700" rtl="0" algn="l">
              <a:lnSpc>
                <a:spcPct val="100000"/>
              </a:lnSpc>
              <a:spcBef>
                <a:spcPts val="0"/>
              </a:spcBef>
              <a:spcAft>
                <a:spcPts val="0"/>
              </a:spcAft>
              <a:buClr>
                <a:srgbClr val="58595B"/>
              </a:buClr>
              <a:buSzPts val="2000"/>
              <a:buFont typeface="Arial"/>
              <a:buNone/>
            </a:pPr>
            <a:r>
              <a:t/>
            </a:r>
            <a:endParaRPr/>
          </a:p>
          <a:p>
            <a:pPr indent="-266700" lvl="0" marL="266700" rtl="0" algn="l">
              <a:lnSpc>
                <a:spcPct val="100000"/>
              </a:lnSpc>
              <a:spcBef>
                <a:spcPts val="500"/>
              </a:spcBef>
              <a:spcAft>
                <a:spcPts val="0"/>
              </a:spcAft>
              <a:buClr>
                <a:srgbClr val="58595B"/>
              </a:buClr>
              <a:buSzPts val="2000"/>
              <a:buFont typeface="Arial"/>
              <a:buChar char="•"/>
            </a:pPr>
            <a:r>
              <a:rPr lang="en-US"/>
              <a:t>Travaux pratiques</a:t>
            </a:r>
            <a:endParaRPr/>
          </a:p>
          <a:p>
            <a:pPr indent="-266400" lvl="1" marL="532800" rtl="0" algn="l">
              <a:lnSpc>
                <a:spcPct val="100000"/>
              </a:lnSpc>
              <a:spcBef>
                <a:spcPts val="500"/>
              </a:spcBef>
              <a:spcAft>
                <a:spcPts val="0"/>
              </a:spcAft>
              <a:buClr>
                <a:srgbClr val="2A78AA"/>
              </a:buClr>
              <a:buSzPts val="1800"/>
              <a:buFont typeface="Arial"/>
              <a:buChar char="•"/>
            </a:pPr>
            <a:r>
              <a:rPr lang="en-US"/>
              <a:t>Créer un client webhook (pour recevoir des notifications)</a:t>
            </a:r>
            <a:endParaRPr/>
          </a:p>
          <a:p>
            <a:pPr indent="-266700" lvl="2" marL="799200" rtl="0" algn="l">
              <a:lnSpc>
                <a:spcPct val="100000"/>
              </a:lnSpc>
              <a:spcBef>
                <a:spcPts val="500"/>
              </a:spcBef>
              <a:spcAft>
                <a:spcPts val="0"/>
              </a:spcAft>
              <a:buClr>
                <a:srgbClr val="58595B"/>
              </a:buClr>
              <a:buSzPts val="1600"/>
              <a:buFont typeface="Arial"/>
              <a:buChar char="•"/>
            </a:pPr>
            <a:r>
              <a:rPr lang="en-US"/>
              <a:t>Utiliser un site web public : https://webhook.site/#!/</a:t>
            </a:r>
            <a:endParaRPr/>
          </a:p>
          <a:p>
            <a:pPr indent="-266700" lvl="2" marL="799200" rtl="0" algn="l">
              <a:lnSpc>
                <a:spcPct val="100000"/>
              </a:lnSpc>
              <a:spcBef>
                <a:spcPts val="500"/>
              </a:spcBef>
              <a:spcAft>
                <a:spcPts val="0"/>
              </a:spcAft>
              <a:buClr>
                <a:srgbClr val="58595B"/>
              </a:buClr>
              <a:buSzPts val="1600"/>
              <a:buFont typeface="Arial"/>
              <a:buChar char="•"/>
            </a:pPr>
            <a:r>
              <a:rPr lang="en-US"/>
              <a:t>Cliquez sur "nouveau" (en haut à droite) puis sur "créer" dans la fenêtre contextuelle (pas de modification).</a:t>
            </a:r>
            <a:endParaRPr/>
          </a:p>
          <a:p>
            <a:pPr indent="-266700" lvl="2" marL="799200" rtl="0" algn="l">
              <a:lnSpc>
                <a:spcPct val="100000"/>
              </a:lnSpc>
              <a:spcBef>
                <a:spcPts val="500"/>
              </a:spcBef>
              <a:spcAft>
                <a:spcPts val="0"/>
              </a:spcAft>
              <a:buClr>
                <a:srgbClr val="58595B"/>
              </a:buClr>
              <a:buSzPts val="1600"/>
              <a:buFont typeface="Arial"/>
              <a:buChar char="•"/>
            </a:pPr>
            <a:r>
              <a:rPr lang="en-US"/>
              <a:t>Copiez l'URL de rappel "Votre URL unique", par exemple</a:t>
            </a:r>
            <a:endParaRPr/>
          </a:p>
          <a:p>
            <a:pPr indent="-266700" lvl="2" marL="799200" rtl="0" algn="l">
              <a:lnSpc>
                <a:spcPct val="100000"/>
              </a:lnSpc>
              <a:spcBef>
                <a:spcPts val="500"/>
              </a:spcBef>
              <a:spcAft>
                <a:spcPts val="0"/>
              </a:spcAft>
              <a:buClr>
                <a:srgbClr val="58595B"/>
              </a:buClr>
              <a:buSzPts val="1600"/>
              <a:buFont typeface="Arial"/>
              <a:buChar char="•"/>
            </a:pPr>
            <a:r>
              <a:rPr lang="en-US" u="sng">
                <a:solidFill>
                  <a:schemeClr val="hlink"/>
                </a:solidFill>
                <a:hlinkClick r:id="rId3"/>
              </a:rPr>
              <a:t>https://webhook.site/1a25f306-e438-4762-a3e9-152db8b91b2c</a:t>
            </a:r>
            <a:endParaRPr/>
          </a:p>
          <a:p>
            <a:pPr indent="-266400" lvl="1" marL="532800" rtl="0" algn="l">
              <a:lnSpc>
                <a:spcPct val="100000"/>
              </a:lnSpc>
              <a:spcBef>
                <a:spcPts val="500"/>
              </a:spcBef>
              <a:spcAft>
                <a:spcPts val="0"/>
              </a:spcAft>
              <a:buClr>
                <a:srgbClr val="2A78AA"/>
              </a:buClr>
              <a:buSzPts val="1800"/>
              <a:buFont typeface="Arial"/>
              <a:buChar char="•"/>
            </a:pPr>
            <a:r>
              <a:rPr lang="en-US"/>
              <a:t>S'abonner à votre FC</a:t>
            </a:r>
            <a:endParaRPr/>
          </a:p>
          <a:p>
            <a:pPr indent="-266700" lvl="2" marL="799200" rtl="0" algn="l">
              <a:lnSpc>
                <a:spcPct val="100000"/>
              </a:lnSpc>
              <a:spcBef>
                <a:spcPts val="500"/>
              </a:spcBef>
              <a:spcAft>
                <a:spcPts val="0"/>
              </a:spcAft>
              <a:buClr>
                <a:srgbClr val="58595B"/>
              </a:buClr>
              <a:buSzPts val="1600"/>
              <a:buFont typeface="Arial"/>
              <a:buChar char="•"/>
            </a:pPr>
            <a:r>
              <a:rPr lang="en-US"/>
              <a:t>Ajoutez cette URL dans les notifications de votre FC</a:t>
            </a:r>
            <a:endParaRPr/>
          </a:p>
          <a:p>
            <a:pPr indent="-266700" lvl="2" marL="799200" rtl="0" algn="l">
              <a:lnSpc>
                <a:spcPct val="100000"/>
              </a:lnSpc>
              <a:spcBef>
                <a:spcPts val="500"/>
              </a:spcBef>
              <a:spcAft>
                <a:spcPts val="0"/>
              </a:spcAft>
              <a:buClr>
                <a:srgbClr val="58595B"/>
              </a:buClr>
              <a:buSzPts val="1600"/>
              <a:buFont typeface="Arial"/>
              <a:buChar char="•"/>
            </a:pPr>
            <a:r>
              <a:rPr lang="en-US"/>
              <a:t>Économiser</a:t>
            </a:r>
            <a:endParaRPr/>
          </a:p>
          <a:p>
            <a:pPr indent="-266400" lvl="1" marL="532800" rtl="0" algn="l">
              <a:lnSpc>
                <a:spcPct val="100000"/>
              </a:lnSpc>
              <a:spcBef>
                <a:spcPts val="500"/>
              </a:spcBef>
              <a:spcAft>
                <a:spcPts val="0"/>
              </a:spcAft>
              <a:buClr>
                <a:srgbClr val="2A78AA"/>
              </a:buClr>
              <a:buSzPts val="1800"/>
              <a:buFont typeface="Arial"/>
              <a:buChar char="•"/>
            </a:pPr>
            <a:r>
              <a:rPr lang="en-US"/>
              <a:t>Envoyer un fichier pour votre FC</a:t>
            </a:r>
            <a:endParaRPr/>
          </a:p>
          <a:p>
            <a:pPr indent="-266700" lvl="2" marL="799200" rtl="0" algn="l">
              <a:lnSpc>
                <a:spcPct val="100000"/>
              </a:lnSpc>
              <a:spcBef>
                <a:spcPts val="500"/>
              </a:spcBef>
              <a:spcAft>
                <a:spcPts val="0"/>
              </a:spcAft>
              <a:buClr>
                <a:srgbClr val="58595B"/>
              </a:buClr>
              <a:buSzPts val="1600"/>
              <a:buFont typeface="Arial"/>
              <a:buChar char="•"/>
            </a:pPr>
            <a:r>
              <a:rPr lang="en-US"/>
              <a:t>Consultez le site web pour obtenir la notification</a:t>
            </a:r>
            <a:endParaRPr/>
          </a:p>
          <a:p>
            <a:pPr indent="-266700" lvl="2" marL="799200" rtl="0" algn="l">
              <a:lnSpc>
                <a:spcPct val="100000"/>
              </a:lnSpc>
              <a:spcBef>
                <a:spcPts val="500"/>
              </a:spcBef>
              <a:spcAft>
                <a:spcPts val="0"/>
              </a:spcAft>
              <a:buClr>
                <a:srgbClr val="58595B"/>
              </a:buClr>
              <a:buSzPts val="1600"/>
              <a:buFont typeface="Arial"/>
              <a:buChar char="•"/>
            </a:pPr>
            <a:r>
              <a:rPr lang="en-US"/>
              <a:t>Vérifier le lien de téléchargement</a:t>
            </a:r>
            <a:endParaRPr/>
          </a:p>
          <a:p>
            <a:pPr indent="-266400" lvl="1" marL="532800" rtl="0" algn="l">
              <a:lnSpc>
                <a:spcPct val="100000"/>
              </a:lnSpc>
              <a:spcBef>
                <a:spcPts val="500"/>
              </a:spcBef>
              <a:spcAft>
                <a:spcPts val="0"/>
              </a:spcAft>
              <a:buClr>
                <a:srgbClr val="2A78AA"/>
              </a:buClr>
              <a:buSzPts val="1800"/>
              <a:buFont typeface="Arial"/>
              <a:buChar char="•"/>
            </a:pPr>
            <a:r>
              <a:rPr lang="en-US"/>
              <a:t>Supprimer l'URL de rappel du FC</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1" name="Shape 711"/>
        <p:cNvGrpSpPr/>
        <p:nvPr/>
      </p:nvGrpSpPr>
      <p:grpSpPr>
        <a:xfrm>
          <a:off x="0" y="0"/>
          <a:ext cx="0" cy="0"/>
          <a:chOff x="0" y="0"/>
          <a:chExt cx="0" cy="0"/>
        </a:xfrm>
      </p:grpSpPr>
      <p:sp>
        <p:nvSpPr>
          <p:cNvPr id="712" name="Google Shape;712;p83"/>
          <p:cNvSpPr txBox="1"/>
          <p:nvPr>
            <p:ph type="title"/>
          </p:nvPr>
        </p:nvSpPr>
        <p:spPr>
          <a:xfrm>
            <a:off x="2195736" y="1696219"/>
            <a:ext cx="6408712" cy="1300733"/>
          </a:xfrm>
          <a:prstGeom prst="rect">
            <a:avLst/>
          </a:prstGeom>
          <a:noFill/>
          <a:ln>
            <a:noFill/>
          </a:ln>
        </p:spPr>
        <p:txBody>
          <a:bodyPr anchorCtr="0" anchor="b" bIns="45700" lIns="0" spcFirstLastPara="1" rIns="0" wrap="square" tIns="45700">
            <a:normAutofit/>
          </a:bodyPr>
          <a:lstStyle/>
          <a:p>
            <a:pPr indent="0" lvl="0" marL="0" rtl="0" algn="l">
              <a:lnSpc>
                <a:spcPct val="90000"/>
              </a:lnSpc>
              <a:spcBef>
                <a:spcPts val="0"/>
              </a:spcBef>
              <a:spcAft>
                <a:spcPts val="0"/>
              </a:spcAft>
              <a:buClr>
                <a:srgbClr val="58595B"/>
              </a:buClr>
              <a:buSzPts val="2800"/>
              <a:buFont typeface="Arial"/>
              <a:buNone/>
            </a:pPr>
            <a:r>
              <a:rPr lang="en-US"/>
              <a:t>Accès aux données</a:t>
            </a:r>
            <a:endParaRPr/>
          </a:p>
        </p:txBody>
      </p:sp>
      <p:sp>
        <p:nvSpPr>
          <p:cNvPr id="713" name="Google Shape;713;p83"/>
          <p:cNvSpPr txBox="1"/>
          <p:nvPr>
            <p:ph idx="1" type="body"/>
          </p:nvPr>
        </p:nvSpPr>
        <p:spPr>
          <a:xfrm>
            <a:off x="2915816" y="3219161"/>
            <a:ext cx="5976664" cy="2688849"/>
          </a:xfrm>
          <a:prstGeom prst="rect">
            <a:avLst/>
          </a:prstGeom>
          <a:noFill/>
          <a:ln>
            <a:noFill/>
          </a:ln>
        </p:spPr>
        <p:txBody>
          <a:bodyPr anchorCtr="0" anchor="t" bIns="45700" lIns="0" spcFirstLastPara="1" rIns="0" wrap="square" tIns="45700">
            <a:normAutofit fontScale="92500" lnSpcReduction="20000"/>
          </a:bodyPr>
          <a:lstStyle/>
          <a:p>
            <a:pPr indent="-285750" lvl="0" marL="285750" rtl="0" algn="l">
              <a:lnSpc>
                <a:spcPct val="100000"/>
              </a:lnSpc>
              <a:spcBef>
                <a:spcPts val="0"/>
              </a:spcBef>
              <a:spcAft>
                <a:spcPts val="0"/>
              </a:spcAft>
              <a:buClr>
                <a:srgbClr val="C6D8F1"/>
              </a:buClr>
              <a:buSzPct val="100000"/>
              <a:buFont typeface="Arial"/>
              <a:buChar char="•"/>
            </a:pPr>
            <a:r>
              <a:rPr lang="en-US">
                <a:solidFill>
                  <a:srgbClr val="C6D8F1"/>
                </a:solidFill>
              </a:rPr>
              <a:t>Notifications</a:t>
            </a:r>
            <a:endParaRPr/>
          </a:p>
          <a:p>
            <a:pPr indent="-285750" lvl="0" marL="285750" rtl="0" algn="l">
              <a:lnSpc>
                <a:spcPct val="100000"/>
              </a:lnSpc>
              <a:spcBef>
                <a:spcPts val="500"/>
              </a:spcBef>
              <a:spcAft>
                <a:spcPts val="0"/>
              </a:spcAft>
              <a:buClr>
                <a:srgbClr val="2A78AA"/>
              </a:buClr>
              <a:buSzPct val="100000"/>
              <a:buFont typeface="Arial"/>
              <a:buChar char="•"/>
            </a:pPr>
            <a:r>
              <a:rPr lang="en-US"/>
              <a:t>FTP</a:t>
            </a:r>
            <a:endParaRPr/>
          </a:p>
          <a:p>
            <a:pPr indent="-285750" lvl="0" marL="285750" rtl="0" algn="l">
              <a:lnSpc>
                <a:spcPct val="110000"/>
              </a:lnSpc>
              <a:spcBef>
                <a:spcPts val="500"/>
              </a:spcBef>
              <a:spcAft>
                <a:spcPts val="0"/>
              </a:spcAft>
              <a:buClr>
                <a:srgbClr val="C6D8F1"/>
              </a:buClr>
              <a:buSzPct val="100000"/>
              <a:buChar char="•"/>
            </a:pPr>
            <a:r>
              <a:rPr lang="en-US">
                <a:solidFill>
                  <a:srgbClr val="C6D8F1"/>
                </a:solidFill>
              </a:rPr>
              <a:t>NFS</a:t>
            </a:r>
            <a:endParaRPr/>
          </a:p>
          <a:p>
            <a:pPr indent="-285750" lvl="0" marL="285750" rtl="0" algn="l">
              <a:lnSpc>
                <a:spcPct val="110000"/>
              </a:lnSpc>
              <a:spcBef>
                <a:spcPts val="500"/>
              </a:spcBef>
              <a:spcAft>
                <a:spcPts val="0"/>
              </a:spcAft>
              <a:buClr>
                <a:srgbClr val="C6D8F1"/>
              </a:buClr>
              <a:buSzPct val="100000"/>
              <a:buChar char="•"/>
            </a:pPr>
            <a:r>
              <a:rPr lang="en-US">
                <a:solidFill>
                  <a:srgbClr val="C6D8F1"/>
                </a:solidFill>
              </a:rPr>
              <a:t>Téléchargement de fichiers</a:t>
            </a:r>
            <a:endParaRPr/>
          </a:p>
          <a:p>
            <a:pPr indent="-285750" lvl="0" marL="285750" rtl="0" algn="l">
              <a:lnSpc>
                <a:spcPct val="100000"/>
              </a:lnSpc>
              <a:spcBef>
                <a:spcPts val="500"/>
              </a:spcBef>
              <a:spcAft>
                <a:spcPts val="0"/>
              </a:spcAft>
              <a:buClr>
                <a:srgbClr val="C6D8F1"/>
              </a:buClr>
              <a:buSzPct val="100000"/>
              <a:buFont typeface="Arial"/>
              <a:buChar char="•"/>
            </a:pPr>
            <a:r>
              <a:rPr lang="en-US">
                <a:solidFill>
                  <a:srgbClr val="C6D8F1"/>
                </a:solidFill>
              </a:rPr>
              <a:t>API OBS</a:t>
            </a:r>
            <a:endParaRPr/>
          </a:p>
          <a:p>
            <a:pPr indent="-285750" lvl="0" marL="285750" rtl="0" algn="l">
              <a:lnSpc>
                <a:spcPct val="100000"/>
              </a:lnSpc>
              <a:spcBef>
                <a:spcPts val="500"/>
              </a:spcBef>
              <a:spcAft>
                <a:spcPts val="0"/>
              </a:spcAft>
              <a:buClr>
                <a:srgbClr val="C6D8F1"/>
              </a:buClr>
              <a:buSzPct val="100000"/>
              <a:buFont typeface="Arial"/>
              <a:buChar char="•"/>
            </a:pPr>
            <a:r>
              <a:rPr lang="en-US">
                <a:solidFill>
                  <a:srgbClr val="C6D8F1"/>
                </a:solidFill>
              </a:rPr>
              <a:t>OPeNDAP</a:t>
            </a:r>
            <a:endParaRPr/>
          </a:p>
          <a:p>
            <a:pPr indent="-285750" lvl="0" marL="285750" rtl="0" algn="l">
              <a:lnSpc>
                <a:spcPct val="100000"/>
              </a:lnSpc>
              <a:spcBef>
                <a:spcPts val="500"/>
              </a:spcBef>
              <a:spcAft>
                <a:spcPts val="0"/>
              </a:spcAft>
              <a:buClr>
                <a:srgbClr val="C6D8F1"/>
              </a:buClr>
              <a:buSzPct val="100000"/>
              <a:buFont typeface="Arial"/>
              <a:buChar char="•"/>
            </a:pPr>
            <a:r>
              <a:rPr lang="en-US">
                <a:solidFill>
                  <a:srgbClr val="C6D8F1"/>
                </a:solidFill>
              </a:rPr>
              <a:t>S3</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7" name="Shape 717"/>
        <p:cNvGrpSpPr/>
        <p:nvPr/>
      </p:nvGrpSpPr>
      <p:grpSpPr>
        <a:xfrm>
          <a:off x="0" y="0"/>
          <a:ext cx="0" cy="0"/>
          <a:chOff x="0" y="0"/>
          <a:chExt cx="0" cy="0"/>
        </a:xfrm>
      </p:grpSpPr>
      <p:sp>
        <p:nvSpPr>
          <p:cNvPr id="718" name="Google Shape;718;p84"/>
          <p:cNvSpPr txBox="1"/>
          <p:nvPr>
            <p:ph type="title"/>
          </p:nvPr>
        </p:nvSpPr>
        <p:spPr>
          <a:xfrm>
            <a:off x="1043608" y="-1"/>
            <a:ext cx="7560840" cy="702000"/>
          </a:xfrm>
          <a:prstGeom prst="rect">
            <a:avLst/>
          </a:prstGeom>
          <a:noFill/>
          <a:ln>
            <a:noFill/>
          </a:ln>
        </p:spPr>
        <p:txBody>
          <a:bodyPr anchorCtr="0" anchor="b" bIns="45700" lIns="0" spcFirstLastPara="1" rIns="0" wrap="square" tIns="45700">
            <a:normAutofit/>
          </a:bodyPr>
          <a:lstStyle/>
          <a:p>
            <a:pPr indent="0" lvl="0" marL="0" rtl="0" algn="l">
              <a:lnSpc>
                <a:spcPct val="90000"/>
              </a:lnSpc>
              <a:spcBef>
                <a:spcPts val="0"/>
              </a:spcBef>
              <a:spcAft>
                <a:spcPts val="0"/>
              </a:spcAft>
              <a:buClr>
                <a:srgbClr val="58595B"/>
              </a:buClr>
              <a:buSzPts val="2400"/>
              <a:buFont typeface="Arial"/>
              <a:buNone/>
            </a:pPr>
            <a:r>
              <a:rPr lang="en-US"/>
              <a:t>Accès aux données - </a:t>
            </a:r>
            <a:r>
              <a:rPr lang="en-US">
                <a:solidFill>
                  <a:srgbClr val="2A78AA"/>
                </a:solidFill>
              </a:rPr>
              <a:t>FTP</a:t>
            </a:r>
            <a:endParaRPr sz="1400"/>
          </a:p>
        </p:txBody>
      </p:sp>
      <p:sp>
        <p:nvSpPr>
          <p:cNvPr id="719" name="Google Shape;719;p84"/>
          <p:cNvSpPr txBox="1"/>
          <p:nvPr>
            <p:ph idx="1" type="body"/>
          </p:nvPr>
        </p:nvSpPr>
        <p:spPr>
          <a:xfrm>
            <a:off x="539750" y="980728"/>
            <a:ext cx="8352730" cy="5688360"/>
          </a:xfrm>
          <a:prstGeom prst="rect">
            <a:avLst/>
          </a:prstGeom>
          <a:noFill/>
          <a:ln>
            <a:noFill/>
          </a:ln>
        </p:spPr>
        <p:txBody>
          <a:bodyPr anchorCtr="0" anchor="t" bIns="45700" lIns="0" spcFirstLastPara="1" rIns="0" wrap="square" tIns="45700">
            <a:normAutofit/>
          </a:bodyPr>
          <a:lstStyle/>
          <a:p>
            <a:pPr indent="-139700" lvl="0" marL="266700" rtl="0" algn="l">
              <a:lnSpc>
                <a:spcPct val="100000"/>
              </a:lnSpc>
              <a:spcBef>
                <a:spcPts val="0"/>
              </a:spcBef>
              <a:spcAft>
                <a:spcPts val="0"/>
              </a:spcAft>
              <a:buClr>
                <a:srgbClr val="58595B"/>
              </a:buClr>
              <a:buSzPts val="2000"/>
              <a:buFont typeface="Arial"/>
              <a:buNone/>
            </a:pPr>
            <a:r>
              <a:t/>
            </a:r>
            <a:endParaRPr/>
          </a:p>
          <a:p>
            <a:pPr indent="-266700" lvl="0" marL="266700" rtl="0" algn="l">
              <a:lnSpc>
                <a:spcPct val="100000"/>
              </a:lnSpc>
              <a:spcBef>
                <a:spcPts val="500"/>
              </a:spcBef>
              <a:spcAft>
                <a:spcPts val="0"/>
              </a:spcAft>
              <a:buClr>
                <a:srgbClr val="58595B"/>
              </a:buClr>
              <a:buSzPts val="2000"/>
              <a:buFont typeface="Arial"/>
              <a:buChar char="•"/>
            </a:pPr>
            <a:r>
              <a:rPr lang="en-US"/>
              <a:t>FTP : File Transfer Protocol (Protocole de transfert de fichiers)</a:t>
            </a:r>
            <a:endParaRPr/>
          </a:p>
          <a:p>
            <a:pPr indent="-266400" lvl="1" marL="532800" rtl="0" algn="l">
              <a:lnSpc>
                <a:spcPct val="100000"/>
              </a:lnSpc>
              <a:spcBef>
                <a:spcPts val="500"/>
              </a:spcBef>
              <a:spcAft>
                <a:spcPts val="0"/>
              </a:spcAft>
              <a:buClr>
                <a:srgbClr val="2A78AA"/>
              </a:buClr>
              <a:buSzPts val="1800"/>
              <a:buFont typeface="Arial"/>
              <a:buChar char="•"/>
            </a:pPr>
            <a:r>
              <a:rPr lang="en-US"/>
              <a:t>Téléchargement de fichiers vers un serveur distant (écriture)</a:t>
            </a:r>
            <a:endParaRPr/>
          </a:p>
          <a:p>
            <a:pPr indent="-266700" lvl="2" marL="799200" rtl="0" algn="l">
              <a:lnSpc>
                <a:spcPct val="100000"/>
              </a:lnSpc>
              <a:spcBef>
                <a:spcPts val="500"/>
              </a:spcBef>
              <a:spcAft>
                <a:spcPts val="0"/>
              </a:spcAft>
              <a:buClr>
                <a:srgbClr val="58595B"/>
              </a:buClr>
              <a:buSzPts val="1600"/>
              <a:buFont typeface="Arial"/>
              <a:buChar char="•"/>
            </a:pPr>
            <a:r>
              <a:rPr lang="en-US"/>
              <a:t>Envoi de fichiers dans le processus d'ingestion du CIPS-DS</a:t>
            </a:r>
            <a:endParaRPr/>
          </a:p>
          <a:p>
            <a:pPr indent="-266400" lvl="1" marL="532800" rtl="0" algn="l">
              <a:lnSpc>
                <a:spcPct val="100000"/>
              </a:lnSpc>
              <a:spcBef>
                <a:spcPts val="500"/>
              </a:spcBef>
              <a:spcAft>
                <a:spcPts val="0"/>
              </a:spcAft>
              <a:buClr>
                <a:srgbClr val="2A78AA"/>
              </a:buClr>
              <a:buSzPts val="1800"/>
              <a:buFont typeface="Arial"/>
              <a:buChar char="•"/>
            </a:pPr>
            <a:r>
              <a:rPr lang="en-US"/>
              <a:t>Télécharger un fichier à partir d'un serveur distant (lecture)</a:t>
            </a:r>
            <a:endParaRPr/>
          </a:p>
          <a:p>
            <a:pPr indent="-266700" lvl="2" marL="799200" rtl="0" algn="l">
              <a:lnSpc>
                <a:spcPct val="100000"/>
              </a:lnSpc>
              <a:spcBef>
                <a:spcPts val="500"/>
              </a:spcBef>
              <a:spcAft>
                <a:spcPts val="0"/>
              </a:spcAft>
              <a:buClr>
                <a:srgbClr val="58595B"/>
              </a:buClr>
              <a:buSzPts val="1600"/>
              <a:buFont typeface="Arial"/>
              <a:buChar char="•"/>
            </a:pPr>
            <a:r>
              <a:rPr lang="en-US"/>
              <a:t>Obtenir des fichiers à partir du dépôt de fichiers du CIPS-DS</a:t>
            </a:r>
            <a:endParaRPr/>
          </a:p>
          <a:p>
            <a:pPr indent="-139700" lvl="0" marL="266700" rtl="0" algn="l">
              <a:lnSpc>
                <a:spcPct val="100000"/>
              </a:lnSpc>
              <a:spcBef>
                <a:spcPts val="500"/>
              </a:spcBef>
              <a:spcAft>
                <a:spcPts val="0"/>
              </a:spcAft>
              <a:buClr>
                <a:srgbClr val="58595B"/>
              </a:buClr>
              <a:buSzPts val="2000"/>
              <a:buFont typeface="Arial"/>
              <a:buNone/>
            </a:pPr>
            <a:r>
              <a:t/>
            </a:r>
            <a:endParaRPr/>
          </a:p>
          <a:p>
            <a:pPr indent="-266700" lvl="0" marL="266700" rtl="0" algn="l">
              <a:lnSpc>
                <a:spcPct val="100000"/>
              </a:lnSpc>
              <a:spcBef>
                <a:spcPts val="500"/>
              </a:spcBef>
              <a:spcAft>
                <a:spcPts val="0"/>
              </a:spcAft>
              <a:buClr>
                <a:srgbClr val="58595B"/>
              </a:buClr>
              <a:buSzPts val="2000"/>
              <a:buFont typeface="Arial"/>
              <a:buChar char="•"/>
            </a:pPr>
            <a:r>
              <a:rPr lang="en-US"/>
              <a:t>Le serveur distant est une machine virtuelle (VM) "d</a:t>
            </a:r>
            <a:r>
              <a:rPr lang="en-US">
                <a:solidFill>
                  <a:schemeClr val="accent4"/>
                </a:solidFill>
              </a:rPr>
              <a:t>'ingestion</a:t>
            </a:r>
            <a:r>
              <a:rPr lang="en-US"/>
              <a:t>".</a:t>
            </a:r>
            <a:endParaRPr/>
          </a:p>
          <a:p>
            <a:pPr indent="-266400" lvl="1" marL="532800" rtl="0" algn="l">
              <a:lnSpc>
                <a:spcPct val="100000"/>
              </a:lnSpc>
              <a:spcBef>
                <a:spcPts val="500"/>
              </a:spcBef>
              <a:spcAft>
                <a:spcPts val="0"/>
              </a:spcAft>
              <a:buClr>
                <a:srgbClr val="2A78AA"/>
              </a:buClr>
              <a:buSzPts val="1800"/>
              <a:buFont typeface="Arial"/>
              <a:buChar char="•"/>
            </a:pPr>
            <a:r>
              <a:rPr lang="en-US"/>
              <a:t>3 mode de téléchargement 🡪 répertoire d'ingestion</a:t>
            </a:r>
            <a:endParaRPr/>
          </a:p>
          <a:p>
            <a:pPr indent="-266700" lvl="2" marL="799200" rtl="0" algn="l">
              <a:lnSpc>
                <a:spcPct val="100000"/>
              </a:lnSpc>
              <a:spcBef>
                <a:spcPts val="500"/>
              </a:spcBef>
              <a:spcAft>
                <a:spcPts val="0"/>
              </a:spcAft>
              <a:buClr>
                <a:srgbClr val="58595B"/>
              </a:buClr>
              <a:buSzPts val="1600"/>
              <a:buFont typeface="Arial"/>
              <a:buChar char="•"/>
            </a:pPr>
            <a:r>
              <a:rPr lang="en-US"/>
              <a:t>Données : flux de données en temps réel - priorité élevée</a:t>
            </a:r>
            <a:endParaRPr/>
          </a:p>
          <a:p>
            <a:pPr indent="-266700" lvl="2" marL="799200" rtl="0" algn="l">
              <a:lnSpc>
                <a:spcPct val="100000"/>
              </a:lnSpc>
              <a:spcBef>
                <a:spcPts val="500"/>
              </a:spcBef>
              <a:spcAft>
                <a:spcPts val="0"/>
              </a:spcAft>
              <a:buClr>
                <a:srgbClr val="58595B"/>
              </a:buClr>
              <a:buSzPts val="1600"/>
              <a:buFont typeface="Arial"/>
              <a:buChar char="•"/>
            </a:pPr>
            <a:r>
              <a:rPr lang="en-US"/>
              <a:t>Replay : ré-ingestion de fichiers - priorité moyenne </a:t>
            </a:r>
            <a:endParaRPr/>
          </a:p>
          <a:p>
            <a:pPr indent="-266700" lvl="2" marL="799200" rtl="0" algn="l">
              <a:lnSpc>
                <a:spcPct val="100000"/>
              </a:lnSpc>
              <a:spcBef>
                <a:spcPts val="500"/>
              </a:spcBef>
              <a:spcAft>
                <a:spcPts val="0"/>
              </a:spcAft>
              <a:buClr>
                <a:srgbClr val="58595B"/>
              </a:buClr>
              <a:buSzPts val="1600"/>
              <a:buFont typeface="Arial"/>
              <a:buChar char="•"/>
            </a:pPr>
            <a:r>
              <a:rPr lang="en-US"/>
              <a:t>Historique : ingestion de données pas - faible priorité</a:t>
            </a:r>
            <a:endParaRPr/>
          </a:p>
          <a:p>
            <a:pPr indent="-266400" lvl="1" marL="532800" rtl="0" algn="l">
              <a:lnSpc>
                <a:spcPct val="100000"/>
              </a:lnSpc>
              <a:spcBef>
                <a:spcPts val="500"/>
              </a:spcBef>
              <a:spcAft>
                <a:spcPts val="0"/>
              </a:spcAft>
              <a:buClr>
                <a:srgbClr val="2A78AA"/>
              </a:buClr>
              <a:buSzPts val="1800"/>
              <a:buFont typeface="Arial"/>
              <a:buChar char="•"/>
            </a:pPr>
            <a:r>
              <a:rPr lang="en-US"/>
              <a:t>2 modes de téléchargement 🡪 file repository</a:t>
            </a:r>
            <a:endParaRPr/>
          </a:p>
          <a:p>
            <a:pPr indent="-266700" lvl="2" marL="799200" rtl="0" algn="l">
              <a:lnSpc>
                <a:spcPct val="100000"/>
              </a:lnSpc>
              <a:spcBef>
                <a:spcPts val="500"/>
              </a:spcBef>
              <a:spcAft>
                <a:spcPts val="0"/>
              </a:spcAft>
              <a:buClr>
                <a:srgbClr val="58595B"/>
              </a:buClr>
              <a:buSzPts val="1600"/>
              <a:buFont typeface="Arial"/>
              <a:buChar char="•"/>
            </a:pPr>
            <a:r>
              <a:rPr lang="en-US"/>
              <a:t>Archive : dépôt de fichiers dynamique (en temps réel)</a:t>
            </a:r>
            <a:endParaRPr/>
          </a:p>
          <a:p>
            <a:pPr indent="-266700" lvl="2" marL="799200" rtl="0" algn="l">
              <a:lnSpc>
                <a:spcPct val="100000"/>
              </a:lnSpc>
              <a:spcBef>
                <a:spcPts val="500"/>
              </a:spcBef>
              <a:spcAft>
                <a:spcPts val="0"/>
              </a:spcAft>
              <a:buClr>
                <a:srgbClr val="58595B"/>
              </a:buClr>
              <a:buSzPts val="1600"/>
              <a:buFont typeface="Arial"/>
              <a:buChar char="•"/>
            </a:pPr>
            <a:r>
              <a:rPr lang="en-US"/>
              <a:t>Static : dépôt de fichiers statiques</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3" name="Shape 723"/>
        <p:cNvGrpSpPr/>
        <p:nvPr/>
      </p:nvGrpSpPr>
      <p:grpSpPr>
        <a:xfrm>
          <a:off x="0" y="0"/>
          <a:ext cx="0" cy="0"/>
          <a:chOff x="0" y="0"/>
          <a:chExt cx="0" cy="0"/>
        </a:xfrm>
      </p:grpSpPr>
      <p:sp>
        <p:nvSpPr>
          <p:cNvPr id="724" name="Google Shape;724;p85"/>
          <p:cNvSpPr txBox="1"/>
          <p:nvPr>
            <p:ph type="title"/>
          </p:nvPr>
        </p:nvSpPr>
        <p:spPr>
          <a:xfrm>
            <a:off x="1043608" y="-1"/>
            <a:ext cx="7560840" cy="702000"/>
          </a:xfrm>
          <a:prstGeom prst="rect">
            <a:avLst/>
          </a:prstGeom>
          <a:noFill/>
          <a:ln>
            <a:noFill/>
          </a:ln>
        </p:spPr>
        <p:txBody>
          <a:bodyPr anchorCtr="0" anchor="b" bIns="45700" lIns="0" spcFirstLastPara="1" rIns="0" wrap="square" tIns="45700">
            <a:normAutofit/>
          </a:bodyPr>
          <a:lstStyle/>
          <a:p>
            <a:pPr indent="0" lvl="0" marL="0" rtl="0" algn="l">
              <a:lnSpc>
                <a:spcPct val="90000"/>
              </a:lnSpc>
              <a:spcBef>
                <a:spcPts val="0"/>
              </a:spcBef>
              <a:spcAft>
                <a:spcPts val="0"/>
              </a:spcAft>
              <a:buClr>
                <a:srgbClr val="58595B"/>
              </a:buClr>
              <a:buSzPts val="2400"/>
              <a:buFont typeface="Arial"/>
              <a:buNone/>
            </a:pPr>
            <a:r>
              <a:rPr lang="en-US"/>
              <a:t>Accès aux données - </a:t>
            </a:r>
            <a:r>
              <a:rPr lang="en-US">
                <a:solidFill>
                  <a:srgbClr val="2A78AA"/>
                </a:solidFill>
              </a:rPr>
              <a:t>FTP</a:t>
            </a:r>
            <a:endParaRPr sz="1400"/>
          </a:p>
        </p:txBody>
      </p:sp>
      <p:sp>
        <p:nvSpPr>
          <p:cNvPr id="725" name="Google Shape;725;p85"/>
          <p:cNvSpPr txBox="1"/>
          <p:nvPr>
            <p:ph idx="1" type="body"/>
          </p:nvPr>
        </p:nvSpPr>
        <p:spPr>
          <a:xfrm>
            <a:off x="539750" y="980728"/>
            <a:ext cx="8352730" cy="5688360"/>
          </a:xfrm>
          <a:prstGeom prst="rect">
            <a:avLst/>
          </a:prstGeom>
          <a:noFill/>
          <a:ln>
            <a:noFill/>
          </a:ln>
        </p:spPr>
        <p:txBody>
          <a:bodyPr anchorCtr="0" anchor="t" bIns="45700" lIns="0" spcFirstLastPara="1" rIns="0" wrap="square" tIns="45700">
            <a:normAutofit/>
          </a:bodyPr>
          <a:lstStyle/>
          <a:p>
            <a:pPr indent="-139700" lvl="0" marL="266700" rtl="0" algn="l">
              <a:lnSpc>
                <a:spcPct val="100000"/>
              </a:lnSpc>
              <a:spcBef>
                <a:spcPts val="0"/>
              </a:spcBef>
              <a:spcAft>
                <a:spcPts val="0"/>
              </a:spcAft>
              <a:buClr>
                <a:srgbClr val="58595B"/>
              </a:buClr>
              <a:buSzPts val="2000"/>
              <a:buFont typeface="Arial"/>
              <a:buNone/>
            </a:pPr>
            <a:r>
              <a:t/>
            </a:r>
            <a:endParaRPr/>
          </a:p>
          <a:p>
            <a:pPr indent="-139700" lvl="0" marL="266700" rtl="0" algn="l">
              <a:lnSpc>
                <a:spcPct val="100000"/>
              </a:lnSpc>
              <a:spcBef>
                <a:spcPts val="500"/>
              </a:spcBef>
              <a:spcAft>
                <a:spcPts val="0"/>
              </a:spcAft>
              <a:buClr>
                <a:srgbClr val="58595B"/>
              </a:buClr>
              <a:buSzPts val="2000"/>
              <a:buFont typeface="Arial"/>
              <a:buNone/>
            </a:pPr>
            <a:r>
              <a:t/>
            </a:r>
            <a:endParaRPr>
              <a:highlight>
                <a:srgbClr val="FFFF00"/>
              </a:highlight>
            </a:endParaRPr>
          </a:p>
        </p:txBody>
      </p:sp>
      <p:pic>
        <p:nvPicPr>
          <p:cNvPr id="726" name="Google Shape;726;p85"/>
          <p:cNvPicPr preferRelativeResize="0"/>
          <p:nvPr/>
        </p:nvPicPr>
        <p:blipFill>
          <a:blip r:embed="rId3">
            <a:alphaModFix/>
          </a:blip>
          <a:stretch>
            <a:fillRect/>
          </a:stretch>
        </p:blipFill>
        <p:spPr>
          <a:xfrm>
            <a:off x="961663" y="1188423"/>
            <a:ext cx="7220674" cy="527300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0" name="Shape 730"/>
        <p:cNvGrpSpPr/>
        <p:nvPr/>
      </p:nvGrpSpPr>
      <p:grpSpPr>
        <a:xfrm>
          <a:off x="0" y="0"/>
          <a:ext cx="0" cy="0"/>
          <a:chOff x="0" y="0"/>
          <a:chExt cx="0" cy="0"/>
        </a:xfrm>
      </p:grpSpPr>
      <p:sp>
        <p:nvSpPr>
          <p:cNvPr id="731" name="Google Shape;731;p86"/>
          <p:cNvSpPr txBox="1"/>
          <p:nvPr>
            <p:ph type="title"/>
          </p:nvPr>
        </p:nvSpPr>
        <p:spPr>
          <a:xfrm>
            <a:off x="2195736" y="1696219"/>
            <a:ext cx="6408712" cy="1300733"/>
          </a:xfrm>
          <a:prstGeom prst="rect">
            <a:avLst/>
          </a:prstGeom>
          <a:noFill/>
          <a:ln>
            <a:noFill/>
          </a:ln>
        </p:spPr>
        <p:txBody>
          <a:bodyPr anchorCtr="0" anchor="b" bIns="45700" lIns="0" spcFirstLastPara="1" rIns="0" wrap="square" tIns="45700">
            <a:normAutofit/>
          </a:bodyPr>
          <a:lstStyle/>
          <a:p>
            <a:pPr indent="0" lvl="0" marL="0" rtl="0" algn="l">
              <a:lnSpc>
                <a:spcPct val="90000"/>
              </a:lnSpc>
              <a:spcBef>
                <a:spcPts val="0"/>
              </a:spcBef>
              <a:spcAft>
                <a:spcPts val="0"/>
              </a:spcAft>
              <a:buClr>
                <a:srgbClr val="58595B"/>
              </a:buClr>
              <a:buSzPts val="2800"/>
              <a:buFont typeface="Arial"/>
              <a:buNone/>
            </a:pPr>
            <a:r>
              <a:rPr lang="en-US"/>
              <a:t>Accès aux données</a:t>
            </a:r>
            <a:endParaRPr/>
          </a:p>
        </p:txBody>
      </p:sp>
      <p:sp>
        <p:nvSpPr>
          <p:cNvPr id="732" name="Google Shape;732;p86"/>
          <p:cNvSpPr txBox="1"/>
          <p:nvPr>
            <p:ph idx="1" type="body"/>
          </p:nvPr>
        </p:nvSpPr>
        <p:spPr>
          <a:xfrm>
            <a:off x="2915816" y="3219161"/>
            <a:ext cx="5976664" cy="2688849"/>
          </a:xfrm>
          <a:prstGeom prst="rect">
            <a:avLst/>
          </a:prstGeom>
          <a:noFill/>
          <a:ln>
            <a:noFill/>
          </a:ln>
        </p:spPr>
        <p:txBody>
          <a:bodyPr anchorCtr="0" anchor="t" bIns="45700" lIns="0" spcFirstLastPara="1" rIns="0" wrap="square" tIns="45700">
            <a:normAutofit fontScale="85000" lnSpcReduction="20000"/>
          </a:bodyPr>
          <a:lstStyle/>
          <a:p>
            <a:pPr indent="-285750" lvl="0" marL="285750" rtl="0" algn="l">
              <a:lnSpc>
                <a:spcPct val="120000"/>
              </a:lnSpc>
              <a:spcBef>
                <a:spcPts val="0"/>
              </a:spcBef>
              <a:spcAft>
                <a:spcPts val="0"/>
              </a:spcAft>
              <a:buClr>
                <a:srgbClr val="C6D8F1"/>
              </a:buClr>
              <a:buSzPct val="100000"/>
              <a:buChar char="•"/>
            </a:pPr>
            <a:r>
              <a:rPr lang="en-US">
                <a:solidFill>
                  <a:srgbClr val="C6D8F1"/>
                </a:solidFill>
              </a:rPr>
              <a:t>Notifications</a:t>
            </a:r>
            <a:endParaRPr/>
          </a:p>
          <a:p>
            <a:pPr indent="-285750" lvl="0" marL="285750" rtl="0" algn="l">
              <a:lnSpc>
                <a:spcPct val="120000"/>
              </a:lnSpc>
              <a:spcBef>
                <a:spcPts val="500"/>
              </a:spcBef>
              <a:spcAft>
                <a:spcPts val="0"/>
              </a:spcAft>
              <a:buClr>
                <a:srgbClr val="C6D8F1"/>
              </a:buClr>
              <a:buSzPct val="100000"/>
              <a:buChar char="•"/>
            </a:pPr>
            <a:r>
              <a:rPr lang="en-US">
                <a:solidFill>
                  <a:srgbClr val="C6D8F1"/>
                </a:solidFill>
              </a:rPr>
              <a:t>FTP</a:t>
            </a:r>
            <a:endParaRPr/>
          </a:p>
          <a:p>
            <a:pPr indent="-285750" lvl="0" marL="285750" rtl="0" algn="l">
              <a:lnSpc>
                <a:spcPct val="110000"/>
              </a:lnSpc>
              <a:spcBef>
                <a:spcPts val="500"/>
              </a:spcBef>
              <a:spcAft>
                <a:spcPts val="0"/>
              </a:spcAft>
              <a:buClr>
                <a:srgbClr val="2A78AA"/>
              </a:buClr>
              <a:buSzPct val="100000"/>
              <a:buChar char="•"/>
            </a:pPr>
            <a:r>
              <a:rPr lang="en-US"/>
              <a:t>NFS</a:t>
            </a:r>
            <a:endParaRPr/>
          </a:p>
          <a:p>
            <a:pPr indent="-285750" lvl="0" marL="285750" rtl="0" algn="l">
              <a:lnSpc>
                <a:spcPct val="110000"/>
              </a:lnSpc>
              <a:spcBef>
                <a:spcPts val="500"/>
              </a:spcBef>
              <a:spcAft>
                <a:spcPts val="0"/>
              </a:spcAft>
              <a:buClr>
                <a:srgbClr val="C6D8F1"/>
              </a:buClr>
              <a:buSzPct val="100000"/>
              <a:buChar char="•"/>
            </a:pPr>
            <a:r>
              <a:rPr lang="en-US">
                <a:solidFill>
                  <a:srgbClr val="C6D8F1"/>
                </a:solidFill>
              </a:rPr>
              <a:t>Téléchargement de fichiers</a:t>
            </a:r>
            <a:endParaRPr/>
          </a:p>
          <a:p>
            <a:pPr indent="-285750" lvl="0" marL="285750" rtl="0" algn="l">
              <a:lnSpc>
                <a:spcPct val="100000"/>
              </a:lnSpc>
              <a:spcBef>
                <a:spcPts val="500"/>
              </a:spcBef>
              <a:spcAft>
                <a:spcPts val="0"/>
              </a:spcAft>
              <a:buClr>
                <a:srgbClr val="C6D8F1"/>
              </a:buClr>
              <a:buSzPct val="100000"/>
              <a:buFont typeface="Arial"/>
              <a:buChar char="•"/>
            </a:pPr>
            <a:r>
              <a:rPr lang="en-US">
                <a:solidFill>
                  <a:srgbClr val="C6D8F1"/>
                </a:solidFill>
              </a:rPr>
              <a:t>API OBS</a:t>
            </a:r>
            <a:endParaRPr/>
          </a:p>
          <a:p>
            <a:pPr indent="-285750" lvl="0" marL="285750" rtl="0" algn="l">
              <a:lnSpc>
                <a:spcPct val="100000"/>
              </a:lnSpc>
              <a:spcBef>
                <a:spcPts val="500"/>
              </a:spcBef>
              <a:spcAft>
                <a:spcPts val="0"/>
              </a:spcAft>
              <a:buClr>
                <a:srgbClr val="C6D8F1"/>
              </a:buClr>
              <a:buSzPct val="100000"/>
              <a:buFont typeface="Arial"/>
              <a:buChar char="•"/>
            </a:pPr>
            <a:r>
              <a:rPr lang="en-US">
                <a:solidFill>
                  <a:srgbClr val="C6D8F1"/>
                </a:solidFill>
              </a:rPr>
              <a:t>OPeNDAP</a:t>
            </a:r>
            <a:endParaRPr/>
          </a:p>
          <a:p>
            <a:pPr indent="-285750" lvl="0" marL="285750" rtl="0" algn="l">
              <a:lnSpc>
                <a:spcPct val="100000"/>
              </a:lnSpc>
              <a:spcBef>
                <a:spcPts val="500"/>
              </a:spcBef>
              <a:spcAft>
                <a:spcPts val="0"/>
              </a:spcAft>
              <a:buClr>
                <a:srgbClr val="C6D8F1"/>
              </a:buClr>
              <a:buSzPct val="100000"/>
              <a:buFont typeface="Arial"/>
              <a:buChar char="•"/>
            </a:pPr>
            <a:r>
              <a:rPr lang="en-US">
                <a:solidFill>
                  <a:srgbClr val="C6D8F1"/>
                </a:solidFill>
              </a:rPr>
              <a:t>S3</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6" name="Shape 736"/>
        <p:cNvGrpSpPr/>
        <p:nvPr/>
      </p:nvGrpSpPr>
      <p:grpSpPr>
        <a:xfrm>
          <a:off x="0" y="0"/>
          <a:ext cx="0" cy="0"/>
          <a:chOff x="0" y="0"/>
          <a:chExt cx="0" cy="0"/>
        </a:xfrm>
      </p:grpSpPr>
      <p:sp>
        <p:nvSpPr>
          <p:cNvPr id="737" name="Google Shape;737;p87"/>
          <p:cNvSpPr txBox="1"/>
          <p:nvPr>
            <p:ph type="title"/>
          </p:nvPr>
        </p:nvSpPr>
        <p:spPr>
          <a:xfrm>
            <a:off x="1043608" y="-1"/>
            <a:ext cx="7560840" cy="702000"/>
          </a:xfrm>
          <a:prstGeom prst="rect">
            <a:avLst/>
          </a:prstGeom>
          <a:noFill/>
          <a:ln>
            <a:noFill/>
          </a:ln>
        </p:spPr>
        <p:txBody>
          <a:bodyPr anchorCtr="0" anchor="b" bIns="45700" lIns="0" spcFirstLastPara="1" rIns="0" wrap="square" tIns="45700">
            <a:normAutofit/>
          </a:bodyPr>
          <a:lstStyle/>
          <a:p>
            <a:pPr indent="0" lvl="0" marL="0" rtl="0" algn="l">
              <a:lnSpc>
                <a:spcPct val="90000"/>
              </a:lnSpc>
              <a:spcBef>
                <a:spcPts val="0"/>
              </a:spcBef>
              <a:spcAft>
                <a:spcPts val="0"/>
              </a:spcAft>
              <a:buClr>
                <a:srgbClr val="58595B"/>
              </a:buClr>
              <a:buSzPts val="2400"/>
              <a:buFont typeface="Arial"/>
              <a:buNone/>
            </a:pPr>
            <a:r>
              <a:rPr lang="en-US"/>
              <a:t>Accès aux données - </a:t>
            </a:r>
            <a:r>
              <a:rPr lang="en-US">
                <a:solidFill>
                  <a:srgbClr val="2A78AA"/>
                </a:solidFill>
              </a:rPr>
              <a:t>NFS</a:t>
            </a:r>
            <a:endParaRPr sz="1400"/>
          </a:p>
        </p:txBody>
      </p:sp>
      <p:sp>
        <p:nvSpPr>
          <p:cNvPr id="738" name="Google Shape;738;p87"/>
          <p:cNvSpPr txBox="1"/>
          <p:nvPr>
            <p:ph idx="1" type="body"/>
          </p:nvPr>
        </p:nvSpPr>
        <p:spPr>
          <a:xfrm>
            <a:off x="539750" y="980728"/>
            <a:ext cx="8352730" cy="5688360"/>
          </a:xfrm>
          <a:prstGeom prst="rect">
            <a:avLst/>
          </a:prstGeom>
          <a:noFill/>
          <a:ln>
            <a:noFill/>
          </a:ln>
        </p:spPr>
        <p:txBody>
          <a:bodyPr anchorCtr="0" anchor="t" bIns="45700" lIns="0" spcFirstLastPara="1" rIns="0" wrap="square" tIns="45700">
            <a:normAutofit lnSpcReduction="10000"/>
          </a:bodyPr>
          <a:lstStyle/>
          <a:p>
            <a:pPr indent="-139700" lvl="0" marL="266700" rtl="0" algn="l">
              <a:lnSpc>
                <a:spcPct val="100000"/>
              </a:lnSpc>
              <a:spcBef>
                <a:spcPts val="0"/>
              </a:spcBef>
              <a:spcAft>
                <a:spcPts val="0"/>
              </a:spcAft>
              <a:buClr>
                <a:srgbClr val="58595B"/>
              </a:buClr>
              <a:buSzPts val="2000"/>
              <a:buFont typeface="Arial"/>
              <a:buNone/>
            </a:pPr>
            <a:r>
              <a:t/>
            </a:r>
            <a:endParaRPr/>
          </a:p>
          <a:p>
            <a:pPr indent="-266700" lvl="0" marL="266700" rtl="0" algn="l">
              <a:lnSpc>
                <a:spcPct val="100000"/>
              </a:lnSpc>
              <a:spcBef>
                <a:spcPts val="500"/>
              </a:spcBef>
              <a:spcAft>
                <a:spcPts val="0"/>
              </a:spcAft>
              <a:buClr>
                <a:srgbClr val="58595B"/>
              </a:buClr>
              <a:buSzPts val="2000"/>
              <a:buFont typeface="Arial"/>
              <a:buChar char="•"/>
            </a:pPr>
            <a:r>
              <a:rPr lang="en-US"/>
              <a:t>NFS : Système de fichiers en réseau</a:t>
            </a:r>
            <a:endParaRPr/>
          </a:p>
          <a:p>
            <a:pPr indent="-266400" lvl="1" marL="532800" rtl="0" algn="l">
              <a:lnSpc>
                <a:spcPct val="100000"/>
              </a:lnSpc>
              <a:spcBef>
                <a:spcPts val="500"/>
              </a:spcBef>
              <a:spcAft>
                <a:spcPts val="0"/>
              </a:spcAft>
              <a:buClr>
                <a:srgbClr val="2A78AA"/>
              </a:buClr>
              <a:buSzPts val="1800"/>
              <a:buFont typeface="Arial"/>
              <a:buChar char="•"/>
            </a:pPr>
            <a:r>
              <a:rPr lang="en-US"/>
              <a:t>Accéder à un stockage de fichiers distant comme s'il s'agissait d'un disque dur local</a:t>
            </a:r>
            <a:endParaRPr/>
          </a:p>
          <a:p>
            <a:pPr indent="-266700" lvl="2" marL="799200" rtl="0" algn="l">
              <a:lnSpc>
                <a:spcPct val="100000"/>
              </a:lnSpc>
              <a:spcBef>
                <a:spcPts val="500"/>
              </a:spcBef>
              <a:spcAft>
                <a:spcPts val="0"/>
              </a:spcAft>
              <a:buClr>
                <a:srgbClr val="58595B"/>
              </a:buClr>
              <a:buSzPts val="1600"/>
              <a:buFont typeface="Arial"/>
              <a:buChar char="•"/>
            </a:pPr>
            <a:r>
              <a:rPr lang="en-US"/>
              <a:t>Aka "mount" (monture)</a:t>
            </a:r>
            <a:endParaRPr/>
          </a:p>
          <a:p>
            <a:pPr indent="-139700" lvl="0" marL="266700" rtl="0" algn="l">
              <a:lnSpc>
                <a:spcPct val="100000"/>
              </a:lnSpc>
              <a:spcBef>
                <a:spcPts val="500"/>
              </a:spcBef>
              <a:spcAft>
                <a:spcPts val="0"/>
              </a:spcAft>
              <a:buClr>
                <a:srgbClr val="58595B"/>
              </a:buClr>
              <a:buSzPts val="2000"/>
              <a:buFont typeface="Arial"/>
              <a:buNone/>
            </a:pPr>
            <a:r>
              <a:t/>
            </a:r>
            <a:endParaRPr/>
          </a:p>
          <a:p>
            <a:pPr indent="-266700" lvl="0" marL="266700" rtl="0" algn="l">
              <a:lnSpc>
                <a:spcPct val="100000"/>
              </a:lnSpc>
              <a:spcBef>
                <a:spcPts val="500"/>
              </a:spcBef>
              <a:spcAft>
                <a:spcPts val="0"/>
              </a:spcAft>
              <a:buClr>
                <a:srgbClr val="58595B"/>
              </a:buClr>
              <a:buSzPts val="2000"/>
              <a:buFont typeface="Arial"/>
              <a:buChar char="•"/>
            </a:pPr>
            <a:r>
              <a:rPr lang="en-US"/>
              <a:t>Utilisation pour le CIPS</a:t>
            </a:r>
            <a:endParaRPr/>
          </a:p>
          <a:p>
            <a:pPr indent="-266400" lvl="1" marL="532800" rtl="0" algn="l">
              <a:lnSpc>
                <a:spcPct val="100000"/>
              </a:lnSpc>
              <a:spcBef>
                <a:spcPts val="500"/>
              </a:spcBef>
              <a:spcAft>
                <a:spcPts val="0"/>
              </a:spcAft>
              <a:buClr>
                <a:srgbClr val="2A78AA"/>
              </a:buClr>
              <a:buSzPts val="1800"/>
              <a:buFont typeface="Arial"/>
              <a:buChar char="•"/>
            </a:pPr>
            <a:r>
              <a:rPr lang="en-US"/>
              <a:t>4 CIPS-DS VM accède au référentiel de fichiers (lecture/écriture)</a:t>
            </a:r>
            <a:endParaRPr/>
          </a:p>
          <a:p>
            <a:pPr indent="-266700" lvl="2" marL="799200" rtl="0" algn="l">
              <a:lnSpc>
                <a:spcPct val="100000"/>
              </a:lnSpc>
              <a:spcBef>
                <a:spcPts val="500"/>
              </a:spcBef>
              <a:spcAft>
                <a:spcPts val="0"/>
              </a:spcAft>
              <a:buClr>
                <a:srgbClr val="58595B"/>
              </a:buClr>
              <a:buSzPts val="1600"/>
              <a:buFont typeface="Arial"/>
              <a:buChar char="•"/>
            </a:pPr>
            <a:r>
              <a:rPr lang="en-US"/>
              <a:t>Ingestion</a:t>
            </a:r>
            <a:endParaRPr/>
          </a:p>
          <a:p>
            <a:pPr indent="-266700" lvl="2" marL="799200" rtl="0" algn="l">
              <a:lnSpc>
                <a:spcPct val="100000"/>
              </a:lnSpc>
              <a:spcBef>
                <a:spcPts val="500"/>
              </a:spcBef>
              <a:spcAft>
                <a:spcPts val="0"/>
              </a:spcAft>
              <a:buClr>
                <a:srgbClr val="58595B"/>
              </a:buClr>
              <a:buSzPts val="1600"/>
              <a:buFont typeface="Arial"/>
              <a:buChar char="•"/>
            </a:pPr>
            <a:r>
              <a:rPr lang="en-US"/>
              <a:t>Stockage</a:t>
            </a:r>
            <a:endParaRPr/>
          </a:p>
          <a:p>
            <a:pPr indent="-266700" lvl="2" marL="799200" rtl="0" algn="l">
              <a:lnSpc>
                <a:spcPct val="100000"/>
              </a:lnSpc>
              <a:spcBef>
                <a:spcPts val="500"/>
              </a:spcBef>
              <a:spcAft>
                <a:spcPts val="0"/>
              </a:spcAft>
              <a:buClr>
                <a:srgbClr val="58595B"/>
              </a:buClr>
              <a:buSzPts val="1600"/>
              <a:buFont typeface="Arial"/>
              <a:buChar char="•"/>
            </a:pPr>
            <a:r>
              <a:rPr lang="en-US"/>
              <a:t>Accès</a:t>
            </a:r>
            <a:endParaRPr/>
          </a:p>
          <a:p>
            <a:pPr indent="-266700" lvl="2" marL="799200" rtl="0" algn="l">
              <a:lnSpc>
                <a:spcPct val="100000"/>
              </a:lnSpc>
              <a:spcBef>
                <a:spcPts val="500"/>
              </a:spcBef>
              <a:spcAft>
                <a:spcPts val="0"/>
              </a:spcAft>
              <a:buClr>
                <a:srgbClr val="58595B"/>
              </a:buClr>
              <a:buSzPts val="1600"/>
              <a:buFont typeface="Arial"/>
              <a:buChar char="•"/>
            </a:pPr>
            <a:r>
              <a:rPr lang="en-US"/>
              <a:t>Contrôle</a:t>
            </a:r>
            <a:endParaRPr/>
          </a:p>
          <a:p>
            <a:pPr indent="-266400" lvl="1" marL="532800" rtl="0" algn="l">
              <a:lnSpc>
                <a:spcPct val="100000"/>
              </a:lnSpc>
              <a:spcBef>
                <a:spcPts val="500"/>
              </a:spcBef>
              <a:spcAft>
                <a:spcPts val="0"/>
              </a:spcAft>
              <a:buClr>
                <a:srgbClr val="2A78AA"/>
              </a:buClr>
              <a:buSzPts val="1800"/>
              <a:buFont typeface="Arial"/>
              <a:buChar char="•"/>
            </a:pPr>
            <a:r>
              <a:rPr lang="en-US"/>
              <a:t>CIPS-TC VM accède également au dépôt de fichiers (lecture)</a:t>
            </a:r>
            <a:endParaRPr/>
          </a:p>
          <a:p>
            <a:pPr indent="-152100" lvl="1" marL="532800" rtl="0" algn="l">
              <a:lnSpc>
                <a:spcPct val="100000"/>
              </a:lnSpc>
              <a:spcBef>
                <a:spcPts val="500"/>
              </a:spcBef>
              <a:spcAft>
                <a:spcPts val="0"/>
              </a:spcAft>
              <a:buClr>
                <a:srgbClr val="2A78AA"/>
              </a:buClr>
              <a:buSzPts val="1800"/>
              <a:buFont typeface="Arial"/>
              <a:buNone/>
            </a:pPr>
            <a:r>
              <a:t/>
            </a:r>
            <a:endParaRPr/>
          </a:p>
          <a:p>
            <a:pPr indent="-266700" lvl="0" marL="266700" rtl="0" algn="l">
              <a:lnSpc>
                <a:spcPct val="100000"/>
              </a:lnSpc>
              <a:spcBef>
                <a:spcPts val="500"/>
              </a:spcBef>
              <a:spcAft>
                <a:spcPts val="0"/>
              </a:spcAft>
              <a:buClr>
                <a:schemeClr val="accent4"/>
              </a:buClr>
              <a:buSzPts val="2000"/>
              <a:buFont typeface="Arial"/>
              <a:buChar char="•"/>
            </a:pPr>
            <a:r>
              <a:rPr lang="en-US">
                <a:solidFill>
                  <a:schemeClr val="accent4"/>
                </a:solidFill>
              </a:rPr>
              <a:t>Attention : plusieurs ordinateurs accédant au même disque dur distant nécessitent un logiciel dédié gérant les accès concurrents.</a:t>
            </a:r>
            <a:endParaRPr/>
          </a:p>
          <a:p>
            <a:pPr indent="-266400" lvl="1" marL="532800" rtl="0" algn="l">
              <a:lnSpc>
                <a:spcPct val="100000"/>
              </a:lnSpc>
              <a:spcBef>
                <a:spcPts val="500"/>
              </a:spcBef>
              <a:spcAft>
                <a:spcPts val="0"/>
              </a:spcAft>
              <a:buClr>
                <a:srgbClr val="2A78AA"/>
              </a:buClr>
              <a:buSzPts val="1800"/>
              <a:buFont typeface="Arial"/>
              <a:buChar char="•"/>
            </a:pPr>
            <a:r>
              <a:rPr lang="en-US"/>
              <a:t>alias "serveur d'I/O"</a:t>
            </a:r>
            <a:endParaRPr/>
          </a:p>
          <a:p>
            <a:pPr indent="-152100" lvl="1" marL="532800" rtl="0" algn="l">
              <a:lnSpc>
                <a:spcPct val="100000"/>
              </a:lnSpc>
              <a:spcBef>
                <a:spcPts val="500"/>
              </a:spcBef>
              <a:spcAft>
                <a:spcPts val="0"/>
              </a:spcAft>
              <a:buClr>
                <a:srgbClr val="2A78AA"/>
              </a:buClr>
              <a:buSzPts val="1800"/>
              <a:buFont typeface="Arial"/>
              <a:buNone/>
            </a:pPr>
            <a:r>
              <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2" name="Shape 742"/>
        <p:cNvGrpSpPr/>
        <p:nvPr/>
      </p:nvGrpSpPr>
      <p:grpSpPr>
        <a:xfrm>
          <a:off x="0" y="0"/>
          <a:ext cx="0" cy="0"/>
          <a:chOff x="0" y="0"/>
          <a:chExt cx="0" cy="0"/>
        </a:xfrm>
      </p:grpSpPr>
      <p:sp>
        <p:nvSpPr>
          <p:cNvPr id="743" name="Google Shape;743;p88"/>
          <p:cNvSpPr txBox="1"/>
          <p:nvPr>
            <p:ph type="title"/>
          </p:nvPr>
        </p:nvSpPr>
        <p:spPr>
          <a:xfrm>
            <a:off x="1043608" y="-1"/>
            <a:ext cx="7560840" cy="702000"/>
          </a:xfrm>
          <a:prstGeom prst="rect">
            <a:avLst/>
          </a:prstGeom>
          <a:noFill/>
          <a:ln>
            <a:noFill/>
          </a:ln>
        </p:spPr>
        <p:txBody>
          <a:bodyPr anchorCtr="0" anchor="b" bIns="45700" lIns="0" spcFirstLastPara="1" rIns="0" wrap="square" tIns="45700">
            <a:normAutofit/>
          </a:bodyPr>
          <a:lstStyle/>
          <a:p>
            <a:pPr indent="0" lvl="0" marL="0" rtl="0" algn="l">
              <a:lnSpc>
                <a:spcPct val="90000"/>
              </a:lnSpc>
              <a:spcBef>
                <a:spcPts val="0"/>
              </a:spcBef>
              <a:spcAft>
                <a:spcPts val="0"/>
              </a:spcAft>
              <a:buClr>
                <a:srgbClr val="58595B"/>
              </a:buClr>
              <a:buSzPts val="2400"/>
              <a:buFont typeface="Arial"/>
              <a:buNone/>
            </a:pPr>
            <a:r>
              <a:rPr lang="en-US"/>
              <a:t>Accès aux données - </a:t>
            </a:r>
            <a:r>
              <a:rPr lang="en-US">
                <a:solidFill>
                  <a:srgbClr val="2A78AA"/>
                </a:solidFill>
              </a:rPr>
              <a:t>NFS</a:t>
            </a:r>
            <a:endParaRPr sz="1400"/>
          </a:p>
        </p:txBody>
      </p:sp>
      <p:sp>
        <p:nvSpPr>
          <p:cNvPr id="744" name="Google Shape;744;p88"/>
          <p:cNvSpPr txBox="1"/>
          <p:nvPr>
            <p:ph idx="1" type="body"/>
          </p:nvPr>
        </p:nvSpPr>
        <p:spPr>
          <a:xfrm>
            <a:off x="539750" y="980728"/>
            <a:ext cx="8352730" cy="5688360"/>
          </a:xfrm>
          <a:prstGeom prst="rect">
            <a:avLst/>
          </a:prstGeom>
          <a:noFill/>
          <a:ln>
            <a:noFill/>
          </a:ln>
        </p:spPr>
        <p:txBody>
          <a:bodyPr anchorCtr="0" anchor="t" bIns="45700" lIns="0" spcFirstLastPara="1" rIns="0" wrap="square" tIns="45700">
            <a:normAutofit/>
          </a:bodyPr>
          <a:lstStyle/>
          <a:p>
            <a:pPr indent="-139700" lvl="0" marL="266700" rtl="0" algn="l">
              <a:lnSpc>
                <a:spcPct val="100000"/>
              </a:lnSpc>
              <a:spcBef>
                <a:spcPts val="0"/>
              </a:spcBef>
              <a:spcAft>
                <a:spcPts val="0"/>
              </a:spcAft>
              <a:buClr>
                <a:srgbClr val="58595B"/>
              </a:buClr>
              <a:buSzPts val="2000"/>
              <a:buFont typeface="Arial"/>
              <a:buNone/>
            </a:pPr>
            <a:r>
              <a:t/>
            </a:r>
            <a:endParaRPr/>
          </a:p>
          <a:p>
            <a:pPr indent="-152100" lvl="1" marL="532800" rtl="0" algn="l">
              <a:lnSpc>
                <a:spcPct val="100000"/>
              </a:lnSpc>
              <a:spcBef>
                <a:spcPts val="500"/>
              </a:spcBef>
              <a:spcAft>
                <a:spcPts val="0"/>
              </a:spcAft>
              <a:buClr>
                <a:srgbClr val="2A78AA"/>
              </a:buClr>
              <a:buSzPts val="1800"/>
              <a:buFont typeface="Arial"/>
              <a:buNone/>
            </a:pPr>
            <a:r>
              <a:t/>
            </a:r>
            <a:endParaRPr/>
          </a:p>
        </p:txBody>
      </p:sp>
      <p:pic>
        <p:nvPicPr>
          <p:cNvPr id="745" name="Google Shape;745;p88"/>
          <p:cNvPicPr preferRelativeResize="0"/>
          <p:nvPr/>
        </p:nvPicPr>
        <p:blipFill>
          <a:blip r:embed="rId3">
            <a:alphaModFix/>
          </a:blip>
          <a:stretch>
            <a:fillRect/>
          </a:stretch>
        </p:blipFill>
        <p:spPr>
          <a:xfrm>
            <a:off x="1033856" y="1241122"/>
            <a:ext cx="7076294" cy="5167574"/>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9" name="Shape 749"/>
        <p:cNvGrpSpPr/>
        <p:nvPr/>
      </p:nvGrpSpPr>
      <p:grpSpPr>
        <a:xfrm>
          <a:off x="0" y="0"/>
          <a:ext cx="0" cy="0"/>
          <a:chOff x="0" y="0"/>
          <a:chExt cx="0" cy="0"/>
        </a:xfrm>
      </p:grpSpPr>
      <p:sp>
        <p:nvSpPr>
          <p:cNvPr id="750" name="Google Shape;750;p89"/>
          <p:cNvSpPr txBox="1"/>
          <p:nvPr>
            <p:ph type="title"/>
          </p:nvPr>
        </p:nvSpPr>
        <p:spPr>
          <a:xfrm>
            <a:off x="2195736" y="1696219"/>
            <a:ext cx="6408712" cy="1300733"/>
          </a:xfrm>
          <a:prstGeom prst="rect">
            <a:avLst/>
          </a:prstGeom>
          <a:noFill/>
          <a:ln>
            <a:noFill/>
          </a:ln>
        </p:spPr>
        <p:txBody>
          <a:bodyPr anchorCtr="0" anchor="b" bIns="45700" lIns="0" spcFirstLastPara="1" rIns="0" wrap="square" tIns="45700">
            <a:normAutofit/>
          </a:bodyPr>
          <a:lstStyle/>
          <a:p>
            <a:pPr indent="0" lvl="0" marL="0" rtl="0" algn="l">
              <a:lnSpc>
                <a:spcPct val="90000"/>
              </a:lnSpc>
              <a:spcBef>
                <a:spcPts val="0"/>
              </a:spcBef>
              <a:spcAft>
                <a:spcPts val="0"/>
              </a:spcAft>
              <a:buClr>
                <a:srgbClr val="58595B"/>
              </a:buClr>
              <a:buSzPts val="2800"/>
              <a:buFont typeface="Arial"/>
              <a:buNone/>
            </a:pPr>
            <a:r>
              <a:rPr lang="en-US"/>
              <a:t>Accès aux données</a:t>
            </a:r>
            <a:endParaRPr/>
          </a:p>
        </p:txBody>
      </p:sp>
      <p:sp>
        <p:nvSpPr>
          <p:cNvPr id="751" name="Google Shape;751;p89"/>
          <p:cNvSpPr txBox="1"/>
          <p:nvPr>
            <p:ph idx="1" type="body"/>
          </p:nvPr>
        </p:nvSpPr>
        <p:spPr>
          <a:xfrm>
            <a:off x="2915816" y="3219161"/>
            <a:ext cx="5976664" cy="2688849"/>
          </a:xfrm>
          <a:prstGeom prst="rect">
            <a:avLst/>
          </a:prstGeom>
          <a:noFill/>
          <a:ln>
            <a:noFill/>
          </a:ln>
        </p:spPr>
        <p:txBody>
          <a:bodyPr anchorCtr="0" anchor="t" bIns="45700" lIns="0" spcFirstLastPara="1" rIns="0" wrap="square" tIns="45700">
            <a:normAutofit fontScale="85000" lnSpcReduction="20000"/>
          </a:bodyPr>
          <a:lstStyle/>
          <a:p>
            <a:pPr indent="-285750" lvl="0" marL="285750" rtl="0" algn="l">
              <a:lnSpc>
                <a:spcPct val="120000"/>
              </a:lnSpc>
              <a:spcBef>
                <a:spcPts val="0"/>
              </a:spcBef>
              <a:spcAft>
                <a:spcPts val="0"/>
              </a:spcAft>
              <a:buClr>
                <a:srgbClr val="C6D8F1"/>
              </a:buClr>
              <a:buSzPct val="100000"/>
              <a:buChar char="•"/>
            </a:pPr>
            <a:r>
              <a:rPr lang="en-US">
                <a:solidFill>
                  <a:srgbClr val="C6D8F1"/>
                </a:solidFill>
              </a:rPr>
              <a:t>Notifications</a:t>
            </a:r>
            <a:endParaRPr/>
          </a:p>
          <a:p>
            <a:pPr indent="-285750" lvl="0" marL="285750" rtl="0" algn="l">
              <a:lnSpc>
                <a:spcPct val="120000"/>
              </a:lnSpc>
              <a:spcBef>
                <a:spcPts val="500"/>
              </a:spcBef>
              <a:spcAft>
                <a:spcPts val="0"/>
              </a:spcAft>
              <a:buClr>
                <a:srgbClr val="C6D8F1"/>
              </a:buClr>
              <a:buSzPct val="100000"/>
              <a:buChar char="•"/>
            </a:pPr>
            <a:r>
              <a:rPr lang="en-US">
                <a:solidFill>
                  <a:srgbClr val="C6D8F1"/>
                </a:solidFill>
              </a:rPr>
              <a:t>FTP</a:t>
            </a:r>
            <a:endParaRPr/>
          </a:p>
          <a:p>
            <a:pPr indent="-285750" lvl="0" marL="285750" rtl="0" algn="l">
              <a:lnSpc>
                <a:spcPct val="120000"/>
              </a:lnSpc>
              <a:spcBef>
                <a:spcPts val="500"/>
              </a:spcBef>
              <a:spcAft>
                <a:spcPts val="0"/>
              </a:spcAft>
              <a:buClr>
                <a:srgbClr val="C6D8F1"/>
              </a:buClr>
              <a:buSzPct val="100000"/>
              <a:buChar char="•"/>
            </a:pPr>
            <a:r>
              <a:rPr lang="en-US">
                <a:solidFill>
                  <a:srgbClr val="C6D8F1"/>
                </a:solidFill>
              </a:rPr>
              <a:t>NFS</a:t>
            </a:r>
            <a:endParaRPr/>
          </a:p>
          <a:p>
            <a:pPr indent="-285750" lvl="0" marL="285750" rtl="0" algn="l">
              <a:lnSpc>
                <a:spcPct val="100000"/>
              </a:lnSpc>
              <a:spcBef>
                <a:spcPts val="500"/>
              </a:spcBef>
              <a:spcAft>
                <a:spcPts val="0"/>
              </a:spcAft>
              <a:buClr>
                <a:srgbClr val="2A78AA"/>
              </a:buClr>
              <a:buSzPct val="100000"/>
              <a:buFont typeface="Arial"/>
              <a:buChar char="•"/>
            </a:pPr>
            <a:r>
              <a:rPr lang="en-US"/>
              <a:t>Téléchargement de fichiers</a:t>
            </a:r>
            <a:endParaRPr/>
          </a:p>
          <a:p>
            <a:pPr indent="-285750" lvl="0" marL="285750" rtl="0" algn="l">
              <a:lnSpc>
                <a:spcPct val="100000"/>
              </a:lnSpc>
              <a:spcBef>
                <a:spcPts val="500"/>
              </a:spcBef>
              <a:spcAft>
                <a:spcPts val="0"/>
              </a:spcAft>
              <a:buClr>
                <a:srgbClr val="C6D8F1"/>
              </a:buClr>
              <a:buSzPct val="100000"/>
              <a:buFont typeface="Arial"/>
              <a:buChar char="•"/>
            </a:pPr>
            <a:r>
              <a:rPr lang="en-US">
                <a:solidFill>
                  <a:srgbClr val="C6D8F1"/>
                </a:solidFill>
              </a:rPr>
              <a:t>API OBS</a:t>
            </a:r>
            <a:endParaRPr/>
          </a:p>
          <a:p>
            <a:pPr indent="-285750" lvl="0" marL="285750" rtl="0" algn="l">
              <a:lnSpc>
                <a:spcPct val="100000"/>
              </a:lnSpc>
              <a:spcBef>
                <a:spcPts val="500"/>
              </a:spcBef>
              <a:spcAft>
                <a:spcPts val="0"/>
              </a:spcAft>
              <a:buClr>
                <a:srgbClr val="C6D8F1"/>
              </a:buClr>
              <a:buSzPct val="100000"/>
              <a:buFont typeface="Arial"/>
              <a:buChar char="•"/>
            </a:pPr>
            <a:r>
              <a:rPr lang="en-US">
                <a:solidFill>
                  <a:srgbClr val="C6D8F1"/>
                </a:solidFill>
              </a:rPr>
              <a:t>OPeNDAP</a:t>
            </a:r>
            <a:endParaRPr/>
          </a:p>
          <a:p>
            <a:pPr indent="-285750" lvl="0" marL="285750" rtl="0" algn="l">
              <a:lnSpc>
                <a:spcPct val="100000"/>
              </a:lnSpc>
              <a:spcBef>
                <a:spcPts val="500"/>
              </a:spcBef>
              <a:spcAft>
                <a:spcPts val="0"/>
              </a:spcAft>
              <a:buClr>
                <a:srgbClr val="C6D8F1"/>
              </a:buClr>
              <a:buSzPct val="100000"/>
              <a:buFont typeface="Arial"/>
              <a:buChar char="•"/>
            </a:pPr>
            <a:r>
              <a:rPr lang="en-US">
                <a:solidFill>
                  <a:srgbClr val="C6D8F1"/>
                </a:solidFill>
              </a:rPr>
              <a:t>S3</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5" name="Shape 755"/>
        <p:cNvGrpSpPr/>
        <p:nvPr/>
      </p:nvGrpSpPr>
      <p:grpSpPr>
        <a:xfrm>
          <a:off x="0" y="0"/>
          <a:ext cx="0" cy="0"/>
          <a:chOff x="0" y="0"/>
          <a:chExt cx="0" cy="0"/>
        </a:xfrm>
      </p:grpSpPr>
      <p:sp>
        <p:nvSpPr>
          <p:cNvPr id="756" name="Google Shape;756;p90"/>
          <p:cNvSpPr txBox="1"/>
          <p:nvPr>
            <p:ph type="title"/>
          </p:nvPr>
        </p:nvSpPr>
        <p:spPr>
          <a:xfrm>
            <a:off x="1043608" y="-1"/>
            <a:ext cx="7560840" cy="702000"/>
          </a:xfrm>
          <a:prstGeom prst="rect">
            <a:avLst/>
          </a:prstGeom>
          <a:noFill/>
          <a:ln>
            <a:noFill/>
          </a:ln>
        </p:spPr>
        <p:txBody>
          <a:bodyPr anchorCtr="0" anchor="b" bIns="45700" lIns="0" spcFirstLastPara="1" rIns="0" wrap="square" tIns="45700">
            <a:normAutofit/>
          </a:bodyPr>
          <a:lstStyle/>
          <a:p>
            <a:pPr indent="0" lvl="0" marL="0" rtl="0" algn="l">
              <a:lnSpc>
                <a:spcPct val="90000"/>
              </a:lnSpc>
              <a:spcBef>
                <a:spcPts val="0"/>
              </a:spcBef>
              <a:spcAft>
                <a:spcPts val="0"/>
              </a:spcAft>
              <a:buClr>
                <a:srgbClr val="58595B"/>
              </a:buClr>
              <a:buSzPts val="2400"/>
              <a:buFont typeface="Arial"/>
              <a:buNone/>
            </a:pPr>
            <a:r>
              <a:rPr lang="en-US"/>
              <a:t>Accès aux données - </a:t>
            </a:r>
            <a:r>
              <a:rPr lang="en-US">
                <a:solidFill>
                  <a:srgbClr val="2A78AA"/>
                </a:solidFill>
              </a:rPr>
              <a:t>Téléchargement de fichiers</a:t>
            </a:r>
            <a:endParaRPr sz="1400"/>
          </a:p>
        </p:txBody>
      </p:sp>
      <p:sp>
        <p:nvSpPr>
          <p:cNvPr id="757" name="Google Shape;757;p90"/>
          <p:cNvSpPr txBox="1"/>
          <p:nvPr>
            <p:ph idx="1" type="body"/>
          </p:nvPr>
        </p:nvSpPr>
        <p:spPr>
          <a:xfrm>
            <a:off x="539750" y="980728"/>
            <a:ext cx="8352730" cy="5688360"/>
          </a:xfrm>
          <a:prstGeom prst="rect">
            <a:avLst/>
          </a:prstGeom>
          <a:noFill/>
          <a:ln>
            <a:noFill/>
          </a:ln>
        </p:spPr>
        <p:txBody>
          <a:bodyPr anchorCtr="0" anchor="t" bIns="45700" lIns="0" spcFirstLastPara="1" rIns="0" wrap="square" tIns="45700">
            <a:normAutofit/>
          </a:bodyPr>
          <a:lstStyle/>
          <a:p>
            <a:pPr indent="-139700" lvl="0" marL="266700" rtl="0" algn="l">
              <a:lnSpc>
                <a:spcPct val="100000"/>
              </a:lnSpc>
              <a:spcBef>
                <a:spcPts val="0"/>
              </a:spcBef>
              <a:spcAft>
                <a:spcPts val="0"/>
              </a:spcAft>
              <a:buClr>
                <a:srgbClr val="58595B"/>
              </a:buClr>
              <a:buSzPts val="2000"/>
              <a:buFont typeface="Arial"/>
              <a:buNone/>
            </a:pPr>
            <a:r>
              <a:t/>
            </a:r>
            <a:endParaRPr/>
          </a:p>
          <a:p>
            <a:pPr indent="-266700" lvl="0" marL="266700" rtl="0" algn="l">
              <a:lnSpc>
                <a:spcPct val="100000"/>
              </a:lnSpc>
              <a:spcBef>
                <a:spcPts val="500"/>
              </a:spcBef>
              <a:spcAft>
                <a:spcPts val="0"/>
              </a:spcAft>
              <a:buClr>
                <a:srgbClr val="58595B"/>
              </a:buClr>
              <a:buSzPts val="2000"/>
              <a:buFont typeface="Arial"/>
              <a:buChar char="•"/>
            </a:pPr>
            <a:r>
              <a:rPr lang="en-US"/>
              <a:t>Téléchargement de fichiers : accès HTTP au dépôt de fichiers</a:t>
            </a:r>
            <a:endParaRPr/>
          </a:p>
          <a:p>
            <a:pPr indent="-266400" lvl="1" marL="532800" rtl="0" algn="l">
              <a:lnSpc>
                <a:spcPct val="100000"/>
              </a:lnSpc>
              <a:spcBef>
                <a:spcPts val="500"/>
              </a:spcBef>
              <a:spcAft>
                <a:spcPts val="0"/>
              </a:spcAft>
              <a:buClr>
                <a:srgbClr val="2A78AA"/>
              </a:buClr>
              <a:buSzPts val="1800"/>
              <a:buFont typeface="Arial"/>
              <a:buChar char="•"/>
            </a:pPr>
            <a:r>
              <a:rPr lang="en-US"/>
              <a:t>Pour les humains via un navigateur web</a:t>
            </a:r>
            <a:endParaRPr/>
          </a:p>
          <a:p>
            <a:pPr indent="-266700" lvl="2" marL="799200" rtl="0" algn="l">
              <a:lnSpc>
                <a:spcPct val="100000"/>
              </a:lnSpc>
              <a:spcBef>
                <a:spcPts val="500"/>
              </a:spcBef>
              <a:spcAft>
                <a:spcPts val="0"/>
              </a:spcAft>
              <a:buClr>
                <a:srgbClr val="58595B"/>
              </a:buClr>
              <a:buSzPts val="1600"/>
              <a:buFont typeface="Arial"/>
              <a:buChar char="•"/>
            </a:pPr>
            <a:r>
              <a:rPr lang="en-US"/>
              <a:t>Bouton "Téléchargement de fichiers" des catégories de fichiers</a:t>
            </a:r>
            <a:endParaRPr/>
          </a:p>
          <a:p>
            <a:pPr indent="0" lvl="0" marL="0" rtl="0" algn="ctr">
              <a:lnSpc>
                <a:spcPct val="100000"/>
              </a:lnSpc>
              <a:spcBef>
                <a:spcPts val="500"/>
              </a:spcBef>
              <a:spcAft>
                <a:spcPts val="0"/>
              </a:spcAft>
              <a:buClr>
                <a:srgbClr val="58595B"/>
              </a:buClr>
              <a:buSzPts val="2000"/>
              <a:buFont typeface="Courier New"/>
              <a:buNone/>
            </a:pPr>
            <a:r>
              <a:rPr lang="en-US">
                <a:latin typeface="Courier New"/>
                <a:ea typeface="Courier New"/>
                <a:cs typeface="Courier New"/>
                <a:sym typeface="Courier New"/>
              </a:rPr>
              <a:t>http://csfcin01.sodexam.cin/http-index/</a:t>
            </a:r>
            <a:endParaRPr/>
          </a:p>
          <a:p>
            <a:pPr indent="-266400" lvl="1" marL="532800" rtl="0" algn="l">
              <a:lnSpc>
                <a:spcPct val="100000"/>
              </a:lnSpc>
              <a:spcBef>
                <a:spcPts val="500"/>
              </a:spcBef>
              <a:spcAft>
                <a:spcPts val="0"/>
              </a:spcAft>
              <a:buClr>
                <a:srgbClr val="2A78AA"/>
              </a:buClr>
              <a:buSzPts val="1800"/>
              <a:buFont typeface="Arial"/>
              <a:buChar char="•"/>
            </a:pPr>
            <a:r>
              <a:rPr lang="en-US"/>
              <a:t>Pour les systèmes tiers</a:t>
            </a:r>
            <a:endParaRPr/>
          </a:p>
          <a:p>
            <a:pPr indent="-266700" lvl="2" marL="799200" rtl="0" algn="l">
              <a:lnSpc>
                <a:spcPct val="100000"/>
              </a:lnSpc>
              <a:spcBef>
                <a:spcPts val="500"/>
              </a:spcBef>
              <a:spcAft>
                <a:spcPts val="0"/>
              </a:spcAft>
              <a:buClr>
                <a:srgbClr val="58595B"/>
              </a:buClr>
              <a:buSzPts val="1600"/>
              <a:buFont typeface="Arial"/>
              <a:buChar char="•"/>
            </a:pPr>
            <a:r>
              <a:rPr lang="en-US"/>
              <a:t>API de navigation dans les fichiers, en JSON</a:t>
            </a:r>
            <a:endParaRPr/>
          </a:p>
          <a:p>
            <a:pPr indent="0" lvl="0" marL="0" rtl="0" algn="ctr">
              <a:lnSpc>
                <a:spcPct val="100000"/>
              </a:lnSpc>
              <a:spcBef>
                <a:spcPts val="500"/>
              </a:spcBef>
              <a:spcAft>
                <a:spcPts val="0"/>
              </a:spcAft>
              <a:buClr>
                <a:srgbClr val="58595B"/>
              </a:buClr>
              <a:buSzPts val="2000"/>
              <a:buFont typeface="Courier New"/>
              <a:buNone/>
            </a:pPr>
            <a:r>
              <a:rPr lang="en-US" u="sng">
                <a:solidFill>
                  <a:schemeClr val="hlink"/>
                </a:solidFill>
                <a:latin typeface="Courier New"/>
                <a:ea typeface="Courier New"/>
                <a:cs typeface="Courier New"/>
                <a:sym typeface="Courier New"/>
                <a:hlinkClick r:id="rId3"/>
              </a:rPr>
              <a:t>http://</a:t>
            </a:r>
            <a:r>
              <a:rPr lang="en-US" u="sng">
                <a:solidFill>
                  <a:schemeClr val="hlink"/>
                </a:solidFill>
                <a:latin typeface="Courier New"/>
                <a:ea typeface="Courier New"/>
                <a:cs typeface="Courier New"/>
                <a:sym typeface="Courier New"/>
                <a:hlinkClick r:id="rId4"/>
              </a:rPr>
              <a:t>csfcin01.sodexam.cin</a:t>
            </a:r>
            <a:r>
              <a:rPr lang="en-US" u="sng">
                <a:solidFill>
                  <a:schemeClr val="hlink"/>
                </a:solidFill>
                <a:latin typeface="Courier New"/>
                <a:ea typeface="Courier New"/>
                <a:cs typeface="Courier New"/>
                <a:sym typeface="Courier New"/>
                <a:hlinkClick r:id="rId5"/>
              </a:rPr>
              <a:t>/http-json/</a:t>
            </a:r>
            <a:r>
              <a:rPr lang="en-US">
                <a:latin typeface="Courier New"/>
                <a:ea typeface="Courier New"/>
                <a:cs typeface="Courier New"/>
                <a:sym typeface="Courier New"/>
              </a:rPr>
              <a:t> </a:t>
            </a:r>
            <a:endParaRPr/>
          </a:p>
          <a:p>
            <a:pPr indent="-139700" lvl="0" marL="266700" rtl="0" algn="l">
              <a:lnSpc>
                <a:spcPct val="100000"/>
              </a:lnSpc>
              <a:spcBef>
                <a:spcPts val="500"/>
              </a:spcBef>
              <a:spcAft>
                <a:spcPts val="0"/>
              </a:spcAft>
              <a:buClr>
                <a:srgbClr val="58595B"/>
              </a:buClr>
              <a:buSzPts val="2000"/>
              <a:buFont typeface="Arial"/>
              <a:buNone/>
            </a:pPr>
            <a:r>
              <a:t/>
            </a:r>
            <a:endParaRPr>
              <a:highlight>
                <a:srgbClr val="FFFF00"/>
              </a:highlight>
            </a:endParaRPr>
          </a:p>
          <a:p>
            <a:pPr indent="-266700" lvl="0" marL="266700" rtl="0" algn="l">
              <a:lnSpc>
                <a:spcPct val="100000"/>
              </a:lnSpc>
              <a:spcBef>
                <a:spcPts val="500"/>
              </a:spcBef>
              <a:spcAft>
                <a:spcPts val="0"/>
              </a:spcAft>
              <a:buClr>
                <a:srgbClr val="58595B"/>
              </a:buClr>
              <a:buSzPts val="2000"/>
              <a:buFont typeface="Arial"/>
              <a:buChar char="•"/>
            </a:pPr>
            <a:r>
              <a:rPr lang="en-US"/>
              <a:t>Travaux pratiques</a:t>
            </a:r>
            <a:endParaRPr/>
          </a:p>
          <a:p>
            <a:pPr indent="-266400" lvl="1" marL="532800" rtl="0" algn="l">
              <a:lnSpc>
                <a:spcPct val="100000"/>
              </a:lnSpc>
              <a:spcBef>
                <a:spcPts val="500"/>
              </a:spcBef>
              <a:spcAft>
                <a:spcPts val="0"/>
              </a:spcAft>
              <a:buClr>
                <a:srgbClr val="2A78AA"/>
              </a:buClr>
              <a:buSzPts val="1800"/>
              <a:buFont typeface="Arial"/>
              <a:buChar char="•"/>
            </a:pPr>
            <a:r>
              <a:rPr lang="en-US"/>
              <a:t>Parcourir le référentiel de fichiers avec l'API JSON</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1" name="Shape 761"/>
        <p:cNvGrpSpPr/>
        <p:nvPr/>
      </p:nvGrpSpPr>
      <p:grpSpPr>
        <a:xfrm>
          <a:off x="0" y="0"/>
          <a:ext cx="0" cy="0"/>
          <a:chOff x="0" y="0"/>
          <a:chExt cx="0" cy="0"/>
        </a:xfrm>
      </p:grpSpPr>
      <p:sp>
        <p:nvSpPr>
          <p:cNvPr id="762" name="Google Shape;762;p91"/>
          <p:cNvSpPr txBox="1"/>
          <p:nvPr>
            <p:ph type="title"/>
          </p:nvPr>
        </p:nvSpPr>
        <p:spPr>
          <a:xfrm>
            <a:off x="1043608" y="-1"/>
            <a:ext cx="7560840" cy="702000"/>
          </a:xfrm>
          <a:prstGeom prst="rect">
            <a:avLst/>
          </a:prstGeom>
          <a:noFill/>
          <a:ln>
            <a:noFill/>
          </a:ln>
        </p:spPr>
        <p:txBody>
          <a:bodyPr anchorCtr="0" anchor="b" bIns="45700" lIns="0" spcFirstLastPara="1" rIns="0" wrap="square" tIns="45700">
            <a:normAutofit/>
          </a:bodyPr>
          <a:lstStyle/>
          <a:p>
            <a:pPr indent="0" lvl="0" marL="0" rtl="0" algn="l">
              <a:lnSpc>
                <a:spcPct val="90000"/>
              </a:lnSpc>
              <a:spcBef>
                <a:spcPts val="0"/>
              </a:spcBef>
              <a:spcAft>
                <a:spcPts val="0"/>
              </a:spcAft>
              <a:buClr>
                <a:srgbClr val="58595B"/>
              </a:buClr>
              <a:buSzPts val="2400"/>
              <a:buFont typeface="Arial"/>
              <a:buNone/>
            </a:pPr>
            <a:r>
              <a:rPr lang="en-US"/>
              <a:t>Accès aux données - </a:t>
            </a:r>
            <a:r>
              <a:rPr lang="en-US">
                <a:solidFill>
                  <a:srgbClr val="2A78AA"/>
                </a:solidFill>
              </a:rPr>
              <a:t>Téléchargement de fichiers</a:t>
            </a:r>
            <a:endParaRPr sz="1400"/>
          </a:p>
        </p:txBody>
      </p:sp>
      <p:sp>
        <p:nvSpPr>
          <p:cNvPr id="763" name="Google Shape;763;p91"/>
          <p:cNvSpPr txBox="1"/>
          <p:nvPr>
            <p:ph idx="1" type="body"/>
          </p:nvPr>
        </p:nvSpPr>
        <p:spPr>
          <a:xfrm>
            <a:off x="539750" y="980728"/>
            <a:ext cx="8352730" cy="5688360"/>
          </a:xfrm>
          <a:prstGeom prst="rect">
            <a:avLst/>
          </a:prstGeom>
          <a:noFill/>
          <a:ln>
            <a:noFill/>
          </a:ln>
        </p:spPr>
        <p:txBody>
          <a:bodyPr anchorCtr="0" anchor="t" bIns="45700" lIns="0" spcFirstLastPara="1" rIns="0" wrap="square" tIns="45700">
            <a:normAutofit/>
          </a:bodyPr>
          <a:lstStyle/>
          <a:p>
            <a:pPr indent="-139700" lvl="0" marL="266700" rtl="0" algn="l">
              <a:lnSpc>
                <a:spcPct val="100000"/>
              </a:lnSpc>
              <a:spcBef>
                <a:spcPts val="0"/>
              </a:spcBef>
              <a:spcAft>
                <a:spcPts val="0"/>
              </a:spcAft>
              <a:buClr>
                <a:srgbClr val="58595B"/>
              </a:buClr>
              <a:buSzPts val="2000"/>
              <a:buFont typeface="Arial"/>
              <a:buNone/>
            </a:pPr>
            <a:r>
              <a:t/>
            </a:r>
            <a:endParaRPr/>
          </a:p>
        </p:txBody>
      </p:sp>
      <p:pic>
        <p:nvPicPr>
          <p:cNvPr id="764" name="Google Shape;764;p91"/>
          <p:cNvPicPr preferRelativeResize="0"/>
          <p:nvPr/>
        </p:nvPicPr>
        <p:blipFill>
          <a:blip r:embed="rId3">
            <a:alphaModFix/>
          </a:blip>
          <a:stretch>
            <a:fillRect/>
          </a:stretch>
        </p:blipFill>
        <p:spPr>
          <a:xfrm>
            <a:off x="1033856" y="1241122"/>
            <a:ext cx="7076294" cy="5167574"/>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9"/>
          <p:cNvSpPr txBox="1"/>
          <p:nvPr>
            <p:ph type="title"/>
          </p:nvPr>
        </p:nvSpPr>
        <p:spPr>
          <a:xfrm>
            <a:off x="1043608" y="-1"/>
            <a:ext cx="7560840" cy="702000"/>
          </a:xfrm>
          <a:prstGeom prst="rect">
            <a:avLst/>
          </a:prstGeom>
          <a:noFill/>
          <a:ln>
            <a:noFill/>
          </a:ln>
        </p:spPr>
        <p:txBody>
          <a:bodyPr anchorCtr="0" anchor="b" bIns="45700" lIns="0" spcFirstLastPara="1" rIns="0" wrap="square" tIns="45700">
            <a:normAutofit/>
          </a:bodyPr>
          <a:lstStyle/>
          <a:p>
            <a:pPr indent="0" lvl="0" marL="0" rtl="0" algn="l">
              <a:lnSpc>
                <a:spcPct val="90000"/>
              </a:lnSpc>
              <a:spcBef>
                <a:spcPts val="0"/>
              </a:spcBef>
              <a:spcAft>
                <a:spcPts val="0"/>
              </a:spcAft>
              <a:buClr>
                <a:srgbClr val="58595B"/>
              </a:buClr>
              <a:buSzPts val="2400"/>
              <a:buFont typeface="Arial"/>
              <a:buNone/>
            </a:pPr>
            <a:r>
              <a:rPr lang="en-US"/>
              <a:t>Présentation générale - </a:t>
            </a:r>
            <a:r>
              <a:rPr lang="en-US">
                <a:solidFill>
                  <a:srgbClr val="2A78AA"/>
                </a:solidFill>
              </a:rPr>
              <a:t>Pourquoi ?</a:t>
            </a:r>
            <a:endParaRPr sz="1400"/>
          </a:p>
        </p:txBody>
      </p:sp>
      <p:sp>
        <p:nvSpPr>
          <p:cNvPr id="145" name="Google Shape;145;p9"/>
          <p:cNvSpPr txBox="1"/>
          <p:nvPr>
            <p:ph idx="1" type="body"/>
          </p:nvPr>
        </p:nvSpPr>
        <p:spPr>
          <a:xfrm>
            <a:off x="539750" y="980728"/>
            <a:ext cx="8352730" cy="5688360"/>
          </a:xfrm>
          <a:prstGeom prst="rect">
            <a:avLst/>
          </a:prstGeom>
          <a:noFill/>
          <a:ln>
            <a:noFill/>
          </a:ln>
        </p:spPr>
        <p:txBody>
          <a:bodyPr anchorCtr="0" anchor="t" bIns="45700" lIns="0" spcFirstLastPara="1" rIns="0" wrap="square" tIns="45700">
            <a:normAutofit/>
          </a:bodyPr>
          <a:lstStyle/>
          <a:p>
            <a:pPr indent="0" lvl="0" marL="0" rtl="0" algn="ctr">
              <a:lnSpc>
                <a:spcPct val="100000"/>
              </a:lnSpc>
              <a:spcBef>
                <a:spcPts val="0"/>
              </a:spcBef>
              <a:spcAft>
                <a:spcPts val="0"/>
              </a:spcAft>
              <a:buClr>
                <a:srgbClr val="2A78AA"/>
              </a:buClr>
              <a:buSzPts val="2000"/>
              <a:buFont typeface="Arial"/>
              <a:buNone/>
            </a:pPr>
            <a:r>
              <a:rPr b="1" lang="en-US">
                <a:solidFill>
                  <a:srgbClr val="2A78AA"/>
                </a:solidFill>
              </a:rPr>
              <a:t>Pourquoi utiliser le CIPS-DS ?</a:t>
            </a:r>
            <a:endParaRPr/>
          </a:p>
          <a:p>
            <a:pPr indent="-139700" lvl="0" marL="266700" rtl="0" algn="l">
              <a:lnSpc>
                <a:spcPct val="100000"/>
              </a:lnSpc>
              <a:spcBef>
                <a:spcPts val="500"/>
              </a:spcBef>
              <a:spcAft>
                <a:spcPts val="0"/>
              </a:spcAft>
              <a:buClr>
                <a:srgbClr val="58595B"/>
              </a:buClr>
              <a:buSzPts val="2000"/>
              <a:buFont typeface="Arial"/>
              <a:buNone/>
            </a:pPr>
            <a:r>
              <a:t/>
            </a:r>
            <a:endParaRPr/>
          </a:p>
          <a:p>
            <a:pPr indent="-139700" lvl="0" marL="266700" rtl="0" algn="l">
              <a:lnSpc>
                <a:spcPct val="100000"/>
              </a:lnSpc>
              <a:spcBef>
                <a:spcPts val="500"/>
              </a:spcBef>
              <a:spcAft>
                <a:spcPts val="0"/>
              </a:spcAft>
              <a:buClr>
                <a:srgbClr val="58595B"/>
              </a:buClr>
              <a:buSzPts val="2000"/>
              <a:buFont typeface="Arial"/>
              <a:buNone/>
            </a:pPr>
            <a:r>
              <a:t/>
            </a:r>
            <a:endParaRPr/>
          </a:p>
          <a:p>
            <a:pPr indent="-139700" lvl="0" marL="266700" rtl="0" algn="l">
              <a:lnSpc>
                <a:spcPct val="100000"/>
              </a:lnSpc>
              <a:spcBef>
                <a:spcPts val="500"/>
              </a:spcBef>
              <a:spcAft>
                <a:spcPts val="0"/>
              </a:spcAft>
              <a:buClr>
                <a:srgbClr val="58595B"/>
              </a:buClr>
              <a:buSzPts val="2000"/>
              <a:buFont typeface="Arial"/>
              <a:buNone/>
            </a:pPr>
            <a:r>
              <a:t/>
            </a:r>
            <a:endParaRPr/>
          </a:p>
          <a:p>
            <a:pPr indent="0" lvl="0" marL="0" rtl="0" algn="ctr">
              <a:lnSpc>
                <a:spcPct val="100000"/>
              </a:lnSpc>
              <a:spcBef>
                <a:spcPts val="500"/>
              </a:spcBef>
              <a:spcAft>
                <a:spcPts val="0"/>
              </a:spcAft>
              <a:buClr>
                <a:srgbClr val="58595B"/>
              </a:buClr>
              <a:buSzPts val="2000"/>
              <a:buFont typeface="Arial"/>
              <a:buNone/>
            </a:pPr>
            <a:r>
              <a:rPr lang="en-US"/>
              <a:t>Les principaux </a:t>
            </a:r>
            <a:r>
              <a:rPr lang="en-US">
                <a:solidFill>
                  <a:srgbClr val="2A78AA"/>
                </a:solidFill>
              </a:rPr>
              <a:t>cas d'utilisation</a:t>
            </a:r>
            <a:endParaRPr/>
          </a:p>
          <a:p>
            <a:pPr indent="-139700" lvl="0" marL="266700" rtl="0" algn="l">
              <a:lnSpc>
                <a:spcPct val="100000"/>
              </a:lnSpc>
              <a:spcBef>
                <a:spcPts val="500"/>
              </a:spcBef>
              <a:spcAft>
                <a:spcPts val="0"/>
              </a:spcAft>
              <a:buClr>
                <a:srgbClr val="58595B"/>
              </a:buClr>
              <a:buSzPts val="2000"/>
              <a:buFont typeface="Arial"/>
              <a:buNone/>
            </a:pPr>
            <a:r>
              <a:t/>
            </a:r>
            <a:endParaRPr/>
          </a:p>
          <a:p>
            <a:pPr indent="-266700" lvl="0" marL="266700" rtl="0" algn="l">
              <a:lnSpc>
                <a:spcPct val="100000"/>
              </a:lnSpc>
              <a:spcBef>
                <a:spcPts val="500"/>
              </a:spcBef>
              <a:spcAft>
                <a:spcPts val="0"/>
              </a:spcAft>
              <a:buClr>
                <a:srgbClr val="58595B"/>
              </a:buClr>
              <a:buSzPts val="2000"/>
              <a:buFont typeface="Arial"/>
              <a:buChar char="•"/>
            </a:pPr>
            <a:r>
              <a:rPr lang="en-US"/>
              <a:t>Le CIPS-DS dans le cas des satellites</a:t>
            </a:r>
            <a:endParaRPr/>
          </a:p>
          <a:p>
            <a:pPr indent="-266400" lvl="1" marL="532800" rtl="0" algn="l">
              <a:lnSpc>
                <a:spcPct val="100000"/>
              </a:lnSpc>
              <a:spcBef>
                <a:spcPts val="500"/>
              </a:spcBef>
              <a:spcAft>
                <a:spcPts val="0"/>
              </a:spcAft>
              <a:buClr>
                <a:srgbClr val="2A78AA"/>
              </a:buClr>
              <a:buSzPts val="1800"/>
              <a:buFont typeface="Arial"/>
              <a:buChar char="•"/>
            </a:pPr>
            <a:r>
              <a:rPr lang="en-US"/>
              <a:t>Pour stocker des fichiers de données dans des "catégories de fichiers"</a:t>
            </a:r>
            <a:endParaRPr/>
          </a:p>
          <a:p>
            <a:pPr indent="-266700" lvl="2" marL="799200" rtl="0" algn="l">
              <a:lnSpc>
                <a:spcPct val="100000"/>
              </a:lnSpc>
              <a:spcBef>
                <a:spcPts val="500"/>
              </a:spcBef>
              <a:spcAft>
                <a:spcPts val="0"/>
              </a:spcAft>
              <a:buClr>
                <a:srgbClr val="58595B"/>
              </a:buClr>
              <a:buSzPts val="1600"/>
              <a:buFont typeface="Arial"/>
              <a:buChar char="•"/>
            </a:pPr>
            <a:r>
              <a:rPr lang="en-US"/>
              <a:t>Les fichiers bruts du satellite (entrée)</a:t>
            </a:r>
            <a:endParaRPr/>
          </a:p>
          <a:p>
            <a:pPr indent="-266700" lvl="2" marL="799200" rtl="0" algn="l">
              <a:lnSpc>
                <a:spcPct val="100000"/>
              </a:lnSpc>
              <a:spcBef>
                <a:spcPts val="500"/>
              </a:spcBef>
              <a:spcAft>
                <a:spcPts val="0"/>
              </a:spcAft>
              <a:buClr>
                <a:srgbClr val="58595B"/>
              </a:buClr>
              <a:buSzPts val="1600"/>
              <a:buFont typeface="Arial"/>
              <a:buChar char="•"/>
            </a:pPr>
            <a:r>
              <a:rPr lang="en-US"/>
              <a:t>Les produits (output)</a:t>
            </a:r>
            <a:endParaRPr/>
          </a:p>
          <a:p>
            <a:pPr indent="-266400" lvl="1" marL="532800" rtl="0" algn="l">
              <a:lnSpc>
                <a:spcPct val="100000"/>
              </a:lnSpc>
              <a:spcBef>
                <a:spcPts val="500"/>
              </a:spcBef>
              <a:spcAft>
                <a:spcPts val="0"/>
              </a:spcAft>
              <a:buClr>
                <a:srgbClr val="2A78AA"/>
              </a:buClr>
              <a:buSzPts val="1800"/>
              <a:buFont typeface="Arial"/>
              <a:buChar char="•"/>
            </a:pPr>
            <a:r>
              <a:rPr lang="en-US"/>
              <a:t>Pour donner accès à ces fichiers</a:t>
            </a:r>
            <a:endParaRPr/>
          </a:p>
          <a:p>
            <a:pPr indent="-266700" lvl="2" marL="799200" rtl="0" algn="l">
              <a:lnSpc>
                <a:spcPct val="100000"/>
              </a:lnSpc>
              <a:spcBef>
                <a:spcPts val="500"/>
              </a:spcBef>
              <a:spcAft>
                <a:spcPts val="0"/>
              </a:spcAft>
              <a:buClr>
                <a:srgbClr val="58595B"/>
              </a:buClr>
              <a:buSzPts val="1600"/>
              <a:buFont typeface="Arial"/>
              <a:buChar char="•"/>
            </a:pPr>
            <a:r>
              <a:rPr lang="en-US"/>
              <a:t>L”API"</a:t>
            </a:r>
            <a:endParaRPr/>
          </a:p>
          <a:p>
            <a:pPr indent="-266400" lvl="1" marL="532800" rtl="0" algn="l">
              <a:lnSpc>
                <a:spcPct val="100000"/>
              </a:lnSpc>
              <a:spcBef>
                <a:spcPts val="500"/>
              </a:spcBef>
              <a:spcAft>
                <a:spcPts val="0"/>
              </a:spcAft>
              <a:buClr>
                <a:srgbClr val="2A78AA"/>
              </a:buClr>
              <a:buSzPts val="1800"/>
              <a:buFont typeface="Arial"/>
              <a:buChar char="•"/>
            </a:pPr>
            <a:r>
              <a:rPr lang="en-US"/>
              <a:t>Pour supprimer les anciens fichiers inutilisés (entrée et/ou sortie)</a:t>
            </a:r>
            <a:endParaRPr/>
          </a:p>
          <a:p>
            <a:pPr indent="-266700" lvl="2" marL="799200" rtl="0" algn="l">
              <a:lnSpc>
                <a:spcPct val="100000"/>
              </a:lnSpc>
              <a:spcBef>
                <a:spcPts val="500"/>
              </a:spcBef>
              <a:spcAft>
                <a:spcPts val="0"/>
              </a:spcAft>
              <a:buClr>
                <a:srgbClr val="58595B"/>
              </a:buClr>
              <a:buSzPts val="1600"/>
              <a:buFont typeface="Arial"/>
              <a:buChar char="•"/>
            </a:pPr>
            <a:r>
              <a:rPr lang="en-US"/>
              <a:t>La "politique de retention"</a:t>
            </a:r>
            <a:endParaRPr/>
          </a:p>
        </p:txBody>
      </p:sp>
      <p:pic>
        <p:nvPicPr>
          <p:cNvPr descr="Une image contenant cercle, Graphique, symbole, logo&#10;&#10;Description générée automatiquement" id="146" name="Google Shape;146;p9"/>
          <p:cNvPicPr preferRelativeResize="0"/>
          <p:nvPr/>
        </p:nvPicPr>
        <p:blipFill rotWithShape="1">
          <a:blip r:embed="rId3">
            <a:alphaModFix/>
          </a:blip>
          <a:srcRect b="0" l="0" r="0" t="0"/>
          <a:stretch/>
        </p:blipFill>
        <p:spPr>
          <a:xfrm>
            <a:off x="4139952" y="1412776"/>
            <a:ext cx="1154602" cy="1152728"/>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8" name="Shape 768"/>
        <p:cNvGrpSpPr/>
        <p:nvPr/>
      </p:nvGrpSpPr>
      <p:grpSpPr>
        <a:xfrm>
          <a:off x="0" y="0"/>
          <a:ext cx="0" cy="0"/>
          <a:chOff x="0" y="0"/>
          <a:chExt cx="0" cy="0"/>
        </a:xfrm>
      </p:grpSpPr>
      <p:sp>
        <p:nvSpPr>
          <p:cNvPr id="769" name="Google Shape;769;p92"/>
          <p:cNvSpPr txBox="1"/>
          <p:nvPr>
            <p:ph type="title"/>
          </p:nvPr>
        </p:nvSpPr>
        <p:spPr>
          <a:xfrm>
            <a:off x="2195736" y="1696219"/>
            <a:ext cx="6408712" cy="1300733"/>
          </a:xfrm>
          <a:prstGeom prst="rect">
            <a:avLst/>
          </a:prstGeom>
          <a:noFill/>
          <a:ln>
            <a:noFill/>
          </a:ln>
        </p:spPr>
        <p:txBody>
          <a:bodyPr anchorCtr="0" anchor="b" bIns="45700" lIns="0" spcFirstLastPara="1" rIns="0" wrap="square" tIns="45700">
            <a:normAutofit/>
          </a:bodyPr>
          <a:lstStyle/>
          <a:p>
            <a:pPr indent="0" lvl="0" marL="0" rtl="0" algn="l">
              <a:lnSpc>
                <a:spcPct val="90000"/>
              </a:lnSpc>
              <a:spcBef>
                <a:spcPts val="0"/>
              </a:spcBef>
              <a:spcAft>
                <a:spcPts val="0"/>
              </a:spcAft>
              <a:buClr>
                <a:srgbClr val="58595B"/>
              </a:buClr>
              <a:buSzPts val="2800"/>
              <a:buFont typeface="Arial"/>
              <a:buNone/>
            </a:pPr>
            <a:r>
              <a:rPr lang="en-US"/>
              <a:t>Accès aux données</a:t>
            </a:r>
            <a:endParaRPr/>
          </a:p>
        </p:txBody>
      </p:sp>
      <p:sp>
        <p:nvSpPr>
          <p:cNvPr id="770" name="Google Shape;770;p92"/>
          <p:cNvSpPr txBox="1"/>
          <p:nvPr>
            <p:ph idx="1" type="body"/>
          </p:nvPr>
        </p:nvSpPr>
        <p:spPr>
          <a:xfrm>
            <a:off x="2915816" y="3219161"/>
            <a:ext cx="5976664" cy="2688849"/>
          </a:xfrm>
          <a:prstGeom prst="rect">
            <a:avLst/>
          </a:prstGeom>
          <a:noFill/>
          <a:ln>
            <a:noFill/>
          </a:ln>
        </p:spPr>
        <p:txBody>
          <a:bodyPr anchorCtr="0" anchor="t" bIns="45700" lIns="0" spcFirstLastPara="1" rIns="0" wrap="square" tIns="45700">
            <a:normAutofit fontScale="85000" lnSpcReduction="20000"/>
          </a:bodyPr>
          <a:lstStyle/>
          <a:p>
            <a:pPr indent="-285750" lvl="0" marL="285750" rtl="0" algn="l">
              <a:lnSpc>
                <a:spcPct val="120000"/>
              </a:lnSpc>
              <a:spcBef>
                <a:spcPts val="0"/>
              </a:spcBef>
              <a:spcAft>
                <a:spcPts val="0"/>
              </a:spcAft>
              <a:buClr>
                <a:srgbClr val="C6D8F1"/>
              </a:buClr>
              <a:buSzPct val="100000"/>
              <a:buChar char="•"/>
            </a:pPr>
            <a:r>
              <a:rPr lang="en-US">
                <a:solidFill>
                  <a:srgbClr val="C6D8F1"/>
                </a:solidFill>
              </a:rPr>
              <a:t>Notifications</a:t>
            </a:r>
            <a:endParaRPr/>
          </a:p>
          <a:p>
            <a:pPr indent="-285750" lvl="0" marL="285750" rtl="0" algn="l">
              <a:lnSpc>
                <a:spcPct val="120000"/>
              </a:lnSpc>
              <a:spcBef>
                <a:spcPts val="500"/>
              </a:spcBef>
              <a:spcAft>
                <a:spcPts val="0"/>
              </a:spcAft>
              <a:buClr>
                <a:srgbClr val="C6D8F1"/>
              </a:buClr>
              <a:buSzPct val="100000"/>
              <a:buChar char="•"/>
            </a:pPr>
            <a:r>
              <a:rPr lang="en-US">
                <a:solidFill>
                  <a:srgbClr val="C6D8F1"/>
                </a:solidFill>
              </a:rPr>
              <a:t>FTP</a:t>
            </a:r>
            <a:endParaRPr/>
          </a:p>
          <a:p>
            <a:pPr indent="-285750" lvl="0" marL="285750" rtl="0" algn="l">
              <a:lnSpc>
                <a:spcPct val="120000"/>
              </a:lnSpc>
              <a:spcBef>
                <a:spcPts val="500"/>
              </a:spcBef>
              <a:spcAft>
                <a:spcPts val="0"/>
              </a:spcAft>
              <a:buClr>
                <a:srgbClr val="C6D8F1"/>
              </a:buClr>
              <a:buSzPct val="100000"/>
              <a:buChar char="•"/>
            </a:pPr>
            <a:r>
              <a:rPr lang="en-US">
                <a:solidFill>
                  <a:srgbClr val="C6D8F1"/>
                </a:solidFill>
              </a:rPr>
              <a:t>NFS</a:t>
            </a:r>
            <a:endParaRPr/>
          </a:p>
          <a:p>
            <a:pPr indent="-285750" lvl="0" marL="285750" rtl="0" algn="l">
              <a:lnSpc>
                <a:spcPct val="100000"/>
              </a:lnSpc>
              <a:spcBef>
                <a:spcPts val="500"/>
              </a:spcBef>
              <a:spcAft>
                <a:spcPts val="0"/>
              </a:spcAft>
              <a:buClr>
                <a:srgbClr val="C6D8F1"/>
              </a:buClr>
              <a:buSzPct val="100000"/>
              <a:buFont typeface="Arial"/>
              <a:buChar char="•"/>
            </a:pPr>
            <a:r>
              <a:rPr lang="en-US">
                <a:solidFill>
                  <a:srgbClr val="C6D8F1"/>
                </a:solidFill>
              </a:rPr>
              <a:t>Téléchargement de fichiers</a:t>
            </a:r>
            <a:endParaRPr/>
          </a:p>
          <a:p>
            <a:pPr indent="-285750" lvl="0" marL="285750" rtl="0" algn="l">
              <a:lnSpc>
                <a:spcPct val="100000"/>
              </a:lnSpc>
              <a:spcBef>
                <a:spcPts val="500"/>
              </a:spcBef>
              <a:spcAft>
                <a:spcPts val="0"/>
              </a:spcAft>
              <a:buClr>
                <a:srgbClr val="2A78AA"/>
              </a:buClr>
              <a:buSzPct val="100000"/>
              <a:buFont typeface="Arial"/>
              <a:buChar char="•"/>
            </a:pPr>
            <a:r>
              <a:rPr lang="en-US"/>
              <a:t>API OBS</a:t>
            </a:r>
            <a:endParaRPr/>
          </a:p>
          <a:p>
            <a:pPr indent="-285750" lvl="0" marL="285750" rtl="0" algn="l">
              <a:lnSpc>
                <a:spcPct val="100000"/>
              </a:lnSpc>
              <a:spcBef>
                <a:spcPts val="500"/>
              </a:spcBef>
              <a:spcAft>
                <a:spcPts val="0"/>
              </a:spcAft>
              <a:buClr>
                <a:srgbClr val="C6D8F1"/>
              </a:buClr>
              <a:buSzPct val="100000"/>
              <a:buFont typeface="Arial"/>
              <a:buChar char="•"/>
            </a:pPr>
            <a:r>
              <a:rPr lang="en-US">
                <a:solidFill>
                  <a:srgbClr val="C6D8F1"/>
                </a:solidFill>
              </a:rPr>
              <a:t>OPeNDAP</a:t>
            </a:r>
            <a:endParaRPr/>
          </a:p>
          <a:p>
            <a:pPr indent="-285750" lvl="0" marL="285750" rtl="0" algn="l">
              <a:lnSpc>
                <a:spcPct val="100000"/>
              </a:lnSpc>
              <a:spcBef>
                <a:spcPts val="500"/>
              </a:spcBef>
              <a:spcAft>
                <a:spcPts val="0"/>
              </a:spcAft>
              <a:buClr>
                <a:srgbClr val="C6D8F1"/>
              </a:buClr>
              <a:buSzPct val="100000"/>
              <a:buFont typeface="Arial"/>
              <a:buChar char="•"/>
            </a:pPr>
            <a:r>
              <a:rPr lang="en-US">
                <a:solidFill>
                  <a:srgbClr val="C6D8F1"/>
                </a:solidFill>
              </a:rPr>
              <a:t>S3</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4" name="Shape 774"/>
        <p:cNvGrpSpPr/>
        <p:nvPr/>
      </p:nvGrpSpPr>
      <p:grpSpPr>
        <a:xfrm>
          <a:off x="0" y="0"/>
          <a:ext cx="0" cy="0"/>
          <a:chOff x="0" y="0"/>
          <a:chExt cx="0" cy="0"/>
        </a:xfrm>
      </p:grpSpPr>
      <p:sp>
        <p:nvSpPr>
          <p:cNvPr id="775" name="Google Shape;775;p93"/>
          <p:cNvSpPr txBox="1"/>
          <p:nvPr>
            <p:ph type="title"/>
          </p:nvPr>
        </p:nvSpPr>
        <p:spPr>
          <a:xfrm>
            <a:off x="1043608" y="-1"/>
            <a:ext cx="7560840" cy="702000"/>
          </a:xfrm>
          <a:prstGeom prst="rect">
            <a:avLst/>
          </a:prstGeom>
          <a:noFill/>
          <a:ln>
            <a:noFill/>
          </a:ln>
        </p:spPr>
        <p:txBody>
          <a:bodyPr anchorCtr="0" anchor="b" bIns="45700" lIns="0" spcFirstLastPara="1" rIns="0" wrap="square" tIns="45700">
            <a:normAutofit/>
          </a:bodyPr>
          <a:lstStyle/>
          <a:p>
            <a:pPr indent="0" lvl="0" marL="0" rtl="0" algn="l">
              <a:lnSpc>
                <a:spcPct val="90000"/>
              </a:lnSpc>
              <a:spcBef>
                <a:spcPts val="0"/>
              </a:spcBef>
              <a:spcAft>
                <a:spcPts val="0"/>
              </a:spcAft>
              <a:buClr>
                <a:srgbClr val="58595B"/>
              </a:buClr>
              <a:buSzPts val="2400"/>
              <a:buFont typeface="Arial"/>
              <a:buNone/>
            </a:pPr>
            <a:r>
              <a:rPr lang="en-US"/>
              <a:t>Accès aux données - </a:t>
            </a:r>
            <a:r>
              <a:rPr lang="en-US">
                <a:solidFill>
                  <a:srgbClr val="2A78AA"/>
                </a:solidFill>
              </a:rPr>
              <a:t>OBS API</a:t>
            </a:r>
            <a:endParaRPr sz="1400"/>
          </a:p>
        </p:txBody>
      </p:sp>
      <p:sp>
        <p:nvSpPr>
          <p:cNvPr id="776" name="Google Shape;776;p93"/>
          <p:cNvSpPr txBox="1"/>
          <p:nvPr>
            <p:ph idx="1" type="body"/>
          </p:nvPr>
        </p:nvSpPr>
        <p:spPr>
          <a:xfrm>
            <a:off x="539750" y="980728"/>
            <a:ext cx="8352730" cy="5688360"/>
          </a:xfrm>
          <a:prstGeom prst="rect">
            <a:avLst/>
          </a:prstGeom>
          <a:noFill/>
          <a:ln>
            <a:noFill/>
          </a:ln>
        </p:spPr>
        <p:txBody>
          <a:bodyPr anchorCtr="0" anchor="t" bIns="45700" lIns="0" spcFirstLastPara="1" rIns="0" wrap="square" tIns="45700">
            <a:normAutofit/>
          </a:bodyPr>
          <a:lstStyle/>
          <a:p>
            <a:pPr indent="-139700" lvl="0" marL="266700" rtl="0" algn="l">
              <a:lnSpc>
                <a:spcPct val="100000"/>
              </a:lnSpc>
              <a:spcBef>
                <a:spcPts val="0"/>
              </a:spcBef>
              <a:spcAft>
                <a:spcPts val="0"/>
              </a:spcAft>
              <a:buClr>
                <a:srgbClr val="58595B"/>
              </a:buClr>
              <a:buSzPts val="2000"/>
              <a:buFont typeface="Arial"/>
              <a:buNone/>
            </a:pPr>
            <a:r>
              <a:t/>
            </a:r>
            <a:endParaRPr/>
          </a:p>
          <a:p>
            <a:pPr indent="-266700" lvl="0" marL="266700" rtl="0" algn="l">
              <a:lnSpc>
                <a:spcPct val="100000"/>
              </a:lnSpc>
              <a:spcBef>
                <a:spcPts val="500"/>
              </a:spcBef>
              <a:spcAft>
                <a:spcPts val="0"/>
              </a:spcAft>
              <a:buClr>
                <a:srgbClr val="58595B"/>
              </a:buClr>
              <a:buSzPts val="2000"/>
              <a:buFont typeface="Arial"/>
              <a:buChar char="•"/>
            </a:pPr>
            <a:r>
              <a:rPr lang="en-US"/>
              <a:t>OBS API : accéder aux valeurs de la base de données "observations</a:t>
            </a:r>
            <a:endParaRPr/>
          </a:p>
          <a:p>
            <a:pPr indent="-266400" lvl="1" marL="532800" rtl="0" algn="l">
              <a:lnSpc>
                <a:spcPct val="100000"/>
              </a:lnSpc>
              <a:spcBef>
                <a:spcPts val="500"/>
              </a:spcBef>
              <a:spcAft>
                <a:spcPts val="0"/>
              </a:spcAft>
              <a:buClr>
                <a:srgbClr val="2A78AA"/>
              </a:buClr>
              <a:buSzPts val="1800"/>
              <a:buFont typeface="Arial"/>
              <a:buChar char="•"/>
            </a:pPr>
            <a:r>
              <a:rPr lang="en-US"/>
              <a:t>API : Interface de programmation d'applications</a:t>
            </a:r>
            <a:endParaRPr/>
          </a:p>
          <a:p>
            <a:pPr indent="-266700" lvl="2" marL="799200" rtl="0" algn="l">
              <a:lnSpc>
                <a:spcPct val="100000"/>
              </a:lnSpc>
              <a:spcBef>
                <a:spcPts val="500"/>
              </a:spcBef>
              <a:spcAft>
                <a:spcPts val="0"/>
              </a:spcAft>
              <a:buClr>
                <a:srgbClr val="58595B"/>
              </a:buClr>
              <a:buSzPts val="1600"/>
              <a:buFont typeface="Arial"/>
              <a:buChar char="•"/>
            </a:pPr>
            <a:r>
              <a:rPr lang="en-US"/>
              <a:t>Conçu pour les systèmes tiers</a:t>
            </a:r>
            <a:endParaRPr/>
          </a:p>
          <a:p>
            <a:pPr indent="-139700" lvl="0" marL="266700" rtl="0" algn="l">
              <a:lnSpc>
                <a:spcPct val="100000"/>
              </a:lnSpc>
              <a:spcBef>
                <a:spcPts val="500"/>
              </a:spcBef>
              <a:spcAft>
                <a:spcPts val="0"/>
              </a:spcAft>
              <a:buClr>
                <a:srgbClr val="58595B"/>
              </a:buClr>
              <a:buSzPts val="2000"/>
              <a:buFont typeface="Arial"/>
              <a:buNone/>
            </a:pPr>
            <a:r>
              <a:t/>
            </a:r>
            <a:endParaRPr/>
          </a:p>
          <a:p>
            <a:pPr indent="-266700" lvl="0" marL="266700" rtl="0" algn="l">
              <a:lnSpc>
                <a:spcPct val="100000"/>
              </a:lnSpc>
              <a:spcBef>
                <a:spcPts val="500"/>
              </a:spcBef>
              <a:spcAft>
                <a:spcPts val="0"/>
              </a:spcAft>
              <a:buClr>
                <a:srgbClr val="58595B"/>
              </a:buClr>
              <a:buSzPts val="2000"/>
              <a:buFont typeface="Arial"/>
              <a:buChar char="•"/>
            </a:pPr>
            <a:r>
              <a:rPr lang="en-US"/>
              <a:t>Note</a:t>
            </a:r>
            <a:endParaRPr/>
          </a:p>
          <a:p>
            <a:pPr indent="-266400" lvl="1" marL="532800" rtl="0" algn="l">
              <a:lnSpc>
                <a:spcPct val="100000"/>
              </a:lnSpc>
              <a:spcBef>
                <a:spcPts val="500"/>
              </a:spcBef>
              <a:spcAft>
                <a:spcPts val="0"/>
              </a:spcAft>
              <a:buClr>
                <a:srgbClr val="2A78AA"/>
              </a:buClr>
              <a:buSzPts val="1800"/>
              <a:buFont typeface="Arial"/>
              <a:buChar char="•"/>
            </a:pPr>
            <a:r>
              <a:rPr lang="en-US"/>
              <a:t>Les flux mettant en œuvre le modèle de "base de données secondaire" peuvent insérer des données dans la base de données OBS.</a:t>
            </a:r>
            <a:endParaRPr/>
          </a:p>
          <a:p>
            <a:pPr indent="-266400" lvl="1" marL="532800" rtl="0" algn="l">
              <a:lnSpc>
                <a:spcPct val="100000"/>
              </a:lnSpc>
              <a:spcBef>
                <a:spcPts val="500"/>
              </a:spcBef>
              <a:spcAft>
                <a:spcPts val="0"/>
              </a:spcAft>
              <a:buClr>
                <a:srgbClr val="2A78AA"/>
              </a:buClr>
              <a:buSzPts val="1800"/>
              <a:buFont typeface="Arial"/>
              <a:buChar char="•"/>
            </a:pPr>
            <a:r>
              <a:rPr lang="en-US"/>
              <a:t>L'API offre des fonctions de catalogue (quelles données se trouvent dans la base de données ?) et de téléchargement (quelles valeurs se trouvent dans la base de données ?).</a:t>
            </a:r>
            <a:endParaRPr/>
          </a:p>
          <a:p>
            <a:pPr indent="-266400" lvl="1" marL="532800" rtl="0" algn="l">
              <a:lnSpc>
                <a:spcPct val="100000"/>
              </a:lnSpc>
              <a:spcBef>
                <a:spcPts val="500"/>
              </a:spcBef>
              <a:spcAft>
                <a:spcPts val="0"/>
              </a:spcAft>
              <a:buClr>
                <a:schemeClr val="accent4"/>
              </a:buClr>
              <a:buSzPts val="1800"/>
              <a:buFont typeface="Arial"/>
              <a:buChar char="•"/>
            </a:pPr>
            <a:r>
              <a:rPr lang="en-US">
                <a:solidFill>
                  <a:schemeClr val="accent4"/>
                </a:solidFill>
              </a:rPr>
              <a:t>Avertissement : L'API OBS est encore expérimentale </a:t>
            </a:r>
            <a:endParaRPr/>
          </a:p>
          <a:p>
            <a:pPr indent="-266700" lvl="2" marL="799200" rtl="0" algn="l">
              <a:lnSpc>
                <a:spcPct val="100000"/>
              </a:lnSpc>
              <a:spcBef>
                <a:spcPts val="500"/>
              </a:spcBef>
              <a:spcAft>
                <a:spcPts val="0"/>
              </a:spcAft>
              <a:buClr>
                <a:schemeClr val="accent4"/>
              </a:buClr>
              <a:buSzPts val="1600"/>
              <a:buFont typeface="Arial"/>
              <a:buChar char="•"/>
            </a:pPr>
            <a:r>
              <a:rPr lang="en-US">
                <a:solidFill>
                  <a:schemeClr val="accent4"/>
                </a:solidFill>
              </a:rPr>
              <a:t>ne pas l'utiliser à des fins opérationnelles</a:t>
            </a:r>
            <a:endParaRPr>
              <a:solidFill>
                <a:schemeClr val="accent4"/>
              </a:solidFill>
            </a:endParaRPr>
          </a:p>
          <a:p>
            <a:pPr indent="0" lvl="0" marL="0" rtl="0" algn="l">
              <a:lnSpc>
                <a:spcPct val="100000"/>
              </a:lnSpc>
              <a:spcBef>
                <a:spcPts val="500"/>
              </a:spcBef>
              <a:spcAft>
                <a:spcPts val="0"/>
              </a:spcAft>
              <a:buClr>
                <a:srgbClr val="58595B"/>
              </a:buClr>
              <a:buSzPts val="2000"/>
              <a:buFont typeface="Arial"/>
              <a:buNone/>
            </a:pPr>
            <a:r>
              <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0" name="Shape 780"/>
        <p:cNvGrpSpPr/>
        <p:nvPr/>
      </p:nvGrpSpPr>
      <p:grpSpPr>
        <a:xfrm>
          <a:off x="0" y="0"/>
          <a:ext cx="0" cy="0"/>
          <a:chOff x="0" y="0"/>
          <a:chExt cx="0" cy="0"/>
        </a:xfrm>
      </p:grpSpPr>
      <p:sp>
        <p:nvSpPr>
          <p:cNvPr id="781" name="Google Shape;781;p94"/>
          <p:cNvSpPr txBox="1"/>
          <p:nvPr>
            <p:ph type="title"/>
          </p:nvPr>
        </p:nvSpPr>
        <p:spPr>
          <a:xfrm>
            <a:off x="1043608" y="-1"/>
            <a:ext cx="7560840" cy="702000"/>
          </a:xfrm>
          <a:prstGeom prst="rect">
            <a:avLst/>
          </a:prstGeom>
          <a:noFill/>
          <a:ln>
            <a:noFill/>
          </a:ln>
        </p:spPr>
        <p:txBody>
          <a:bodyPr anchorCtr="0" anchor="b" bIns="45700" lIns="0" spcFirstLastPara="1" rIns="0" wrap="square" tIns="45700">
            <a:normAutofit/>
          </a:bodyPr>
          <a:lstStyle/>
          <a:p>
            <a:pPr indent="0" lvl="0" marL="0" rtl="0" algn="l">
              <a:lnSpc>
                <a:spcPct val="90000"/>
              </a:lnSpc>
              <a:spcBef>
                <a:spcPts val="0"/>
              </a:spcBef>
              <a:spcAft>
                <a:spcPts val="0"/>
              </a:spcAft>
              <a:buClr>
                <a:srgbClr val="58595B"/>
              </a:buClr>
              <a:buSzPts val="2400"/>
              <a:buFont typeface="Arial"/>
              <a:buNone/>
            </a:pPr>
            <a:r>
              <a:rPr lang="en-US"/>
              <a:t>Accès aux données - </a:t>
            </a:r>
            <a:r>
              <a:rPr lang="en-US">
                <a:solidFill>
                  <a:srgbClr val="2A78AA"/>
                </a:solidFill>
              </a:rPr>
              <a:t>OBS API</a:t>
            </a:r>
            <a:endParaRPr sz="1400"/>
          </a:p>
        </p:txBody>
      </p:sp>
      <p:pic>
        <p:nvPicPr>
          <p:cNvPr id="782" name="Google Shape;782;p94"/>
          <p:cNvPicPr preferRelativeResize="0"/>
          <p:nvPr/>
        </p:nvPicPr>
        <p:blipFill>
          <a:blip r:embed="rId3">
            <a:alphaModFix/>
          </a:blip>
          <a:stretch>
            <a:fillRect/>
          </a:stretch>
        </p:blipFill>
        <p:spPr>
          <a:xfrm>
            <a:off x="1033856" y="1241122"/>
            <a:ext cx="7076294" cy="5167574"/>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6" name="Shape 786"/>
        <p:cNvGrpSpPr/>
        <p:nvPr/>
      </p:nvGrpSpPr>
      <p:grpSpPr>
        <a:xfrm>
          <a:off x="0" y="0"/>
          <a:ext cx="0" cy="0"/>
          <a:chOff x="0" y="0"/>
          <a:chExt cx="0" cy="0"/>
        </a:xfrm>
      </p:grpSpPr>
      <p:sp>
        <p:nvSpPr>
          <p:cNvPr id="787" name="Google Shape;787;p95"/>
          <p:cNvSpPr txBox="1"/>
          <p:nvPr>
            <p:ph type="title"/>
          </p:nvPr>
        </p:nvSpPr>
        <p:spPr>
          <a:xfrm>
            <a:off x="1043608" y="-1"/>
            <a:ext cx="7560840" cy="702000"/>
          </a:xfrm>
          <a:prstGeom prst="rect">
            <a:avLst/>
          </a:prstGeom>
          <a:noFill/>
          <a:ln>
            <a:noFill/>
          </a:ln>
        </p:spPr>
        <p:txBody>
          <a:bodyPr anchorCtr="0" anchor="b" bIns="45700" lIns="0" spcFirstLastPara="1" rIns="0" wrap="square" tIns="45700">
            <a:normAutofit/>
          </a:bodyPr>
          <a:lstStyle/>
          <a:p>
            <a:pPr indent="0" lvl="0" marL="0" rtl="0" algn="l">
              <a:lnSpc>
                <a:spcPct val="90000"/>
              </a:lnSpc>
              <a:spcBef>
                <a:spcPts val="0"/>
              </a:spcBef>
              <a:spcAft>
                <a:spcPts val="0"/>
              </a:spcAft>
              <a:buClr>
                <a:srgbClr val="58595B"/>
              </a:buClr>
              <a:buSzPts val="2400"/>
              <a:buFont typeface="Arial"/>
              <a:buNone/>
            </a:pPr>
            <a:r>
              <a:rPr lang="en-US"/>
              <a:t>Accès aux données - </a:t>
            </a:r>
            <a:r>
              <a:rPr lang="en-US">
                <a:solidFill>
                  <a:srgbClr val="2A78AA"/>
                </a:solidFill>
              </a:rPr>
              <a:t>OBS API</a:t>
            </a:r>
            <a:endParaRPr sz="1400"/>
          </a:p>
        </p:txBody>
      </p:sp>
      <p:sp>
        <p:nvSpPr>
          <p:cNvPr id="788" name="Google Shape;788;p95"/>
          <p:cNvSpPr txBox="1"/>
          <p:nvPr>
            <p:ph idx="1" type="body"/>
          </p:nvPr>
        </p:nvSpPr>
        <p:spPr>
          <a:xfrm>
            <a:off x="539750" y="980728"/>
            <a:ext cx="8352730" cy="5688360"/>
          </a:xfrm>
          <a:prstGeom prst="rect">
            <a:avLst/>
          </a:prstGeom>
          <a:noFill/>
          <a:ln>
            <a:noFill/>
          </a:ln>
        </p:spPr>
        <p:txBody>
          <a:bodyPr anchorCtr="0" anchor="t" bIns="45700" lIns="0" spcFirstLastPara="1" rIns="0" wrap="square" tIns="45700">
            <a:normAutofit/>
          </a:bodyPr>
          <a:lstStyle/>
          <a:p>
            <a:pPr indent="-139700" lvl="0" marL="266700" rtl="0" algn="l">
              <a:lnSpc>
                <a:spcPct val="100000"/>
              </a:lnSpc>
              <a:spcBef>
                <a:spcPts val="0"/>
              </a:spcBef>
              <a:spcAft>
                <a:spcPts val="0"/>
              </a:spcAft>
              <a:buClr>
                <a:srgbClr val="58595B"/>
              </a:buClr>
              <a:buSzPts val="2000"/>
              <a:buFont typeface="Arial"/>
              <a:buNone/>
            </a:pPr>
            <a:r>
              <a:t/>
            </a:r>
            <a:endParaRPr/>
          </a:p>
          <a:p>
            <a:pPr indent="-266700" lvl="0" marL="266700" rtl="0" algn="l">
              <a:lnSpc>
                <a:spcPct val="100000"/>
              </a:lnSpc>
              <a:spcBef>
                <a:spcPts val="500"/>
              </a:spcBef>
              <a:spcAft>
                <a:spcPts val="0"/>
              </a:spcAft>
              <a:buClr>
                <a:srgbClr val="58595B"/>
              </a:buClr>
              <a:buSzPts val="2000"/>
              <a:buFont typeface="Arial"/>
              <a:buChar char="•"/>
            </a:pPr>
            <a:r>
              <a:rPr lang="en-US"/>
              <a:t>Travaux pratiques : rechercher les données que vous avez insérées précédemment</a:t>
            </a:r>
            <a:endParaRPr/>
          </a:p>
          <a:p>
            <a:pPr indent="-266400" lvl="1" marL="532800" rtl="0" algn="l">
              <a:lnSpc>
                <a:spcPct val="100000"/>
              </a:lnSpc>
              <a:spcBef>
                <a:spcPts val="500"/>
              </a:spcBef>
              <a:spcAft>
                <a:spcPts val="0"/>
              </a:spcAft>
              <a:buClr>
                <a:srgbClr val="2A78AA"/>
              </a:buClr>
              <a:buSzPts val="1800"/>
              <a:buFont typeface="Arial"/>
              <a:buChar char="•"/>
            </a:pPr>
            <a:r>
              <a:rPr lang="en-US"/>
              <a:t>Ouvrir Swagger</a:t>
            </a:r>
            <a:endParaRPr/>
          </a:p>
          <a:p>
            <a:pPr indent="0" lvl="0" marL="0" rtl="0" algn="ctr">
              <a:lnSpc>
                <a:spcPct val="100000"/>
              </a:lnSpc>
              <a:spcBef>
                <a:spcPts val="500"/>
              </a:spcBef>
              <a:spcAft>
                <a:spcPts val="0"/>
              </a:spcAft>
              <a:buClr>
                <a:srgbClr val="58595B"/>
              </a:buClr>
              <a:buSzPts val="2000"/>
              <a:buFont typeface="Courier New"/>
              <a:buNone/>
            </a:pPr>
            <a:r>
              <a:rPr lang="en-US" u="sng">
                <a:solidFill>
                  <a:schemeClr val="hlink"/>
                </a:solidFill>
                <a:latin typeface="Courier New"/>
                <a:ea typeface="Courier New"/>
                <a:cs typeface="Courier New"/>
                <a:sym typeface="Courier New"/>
                <a:hlinkClick r:id="rId3"/>
              </a:rPr>
              <a:t>http://csfcin01.sodexam.cin/data-api/docs#/</a:t>
            </a:r>
            <a:r>
              <a:rPr lang="en-US">
                <a:latin typeface="Courier New"/>
                <a:ea typeface="Courier New"/>
                <a:cs typeface="Courier New"/>
                <a:sym typeface="Courier New"/>
              </a:rPr>
              <a:t> </a:t>
            </a:r>
            <a:endParaRPr/>
          </a:p>
          <a:p>
            <a:pPr indent="-266400" lvl="1" marL="532800" rtl="0" algn="l">
              <a:lnSpc>
                <a:spcPct val="100000"/>
              </a:lnSpc>
              <a:spcBef>
                <a:spcPts val="500"/>
              </a:spcBef>
              <a:spcAft>
                <a:spcPts val="0"/>
              </a:spcAft>
              <a:buClr>
                <a:srgbClr val="2A78AA"/>
              </a:buClr>
              <a:buSzPts val="1800"/>
              <a:buFont typeface="Arial"/>
              <a:buChar char="•"/>
            </a:pPr>
            <a:r>
              <a:rPr lang="en-US"/>
              <a:t>Authentifier</a:t>
            </a:r>
            <a:endParaRPr/>
          </a:p>
          <a:p>
            <a:pPr indent="-266700" lvl="2" marL="799200" rtl="0" algn="l">
              <a:lnSpc>
                <a:spcPct val="100000"/>
              </a:lnSpc>
              <a:spcBef>
                <a:spcPts val="500"/>
              </a:spcBef>
              <a:spcAft>
                <a:spcPts val="0"/>
              </a:spcAft>
              <a:buClr>
                <a:schemeClr val="accent4"/>
              </a:buClr>
              <a:buSzPts val="1600"/>
              <a:buFont typeface="Arial"/>
              <a:buChar char="•"/>
            </a:pPr>
            <a:r>
              <a:rPr lang="en-US">
                <a:solidFill>
                  <a:schemeClr val="accent4"/>
                </a:solidFill>
              </a:rPr>
              <a:t>Attention : L'authentification Swagger déconnecte l'authentification du portail web (et vice versa).</a:t>
            </a:r>
            <a:endParaRPr/>
          </a:p>
          <a:p>
            <a:pPr indent="-266400" lvl="1" marL="532800" rtl="0" algn="l">
              <a:lnSpc>
                <a:spcPct val="100000"/>
              </a:lnSpc>
              <a:spcBef>
                <a:spcPts val="500"/>
              </a:spcBef>
              <a:spcAft>
                <a:spcPts val="0"/>
              </a:spcAft>
              <a:buClr>
                <a:srgbClr val="2A78AA"/>
              </a:buClr>
              <a:buSzPts val="1800"/>
              <a:buFont typeface="Arial"/>
              <a:buChar char="•"/>
            </a:pPr>
            <a:r>
              <a:rPr lang="en-US"/>
              <a:t>Utiliser les points d'extrémité</a:t>
            </a:r>
            <a:endParaRPr/>
          </a:p>
          <a:p>
            <a:pPr indent="-266700" lvl="2" marL="799200" rtl="0" algn="l">
              <a:lnSpc>
                <a:spcPct val="100000"/>
              </a:lnSpc>
              <a:spcBef>
                <a:spcPts val="500"/>
              </a:spcBef>
              <a:spcAft>
                <a:spcPts val="0"/>
              </a:spcAft>
              <a:buClr>
                <a:srgbClr val="58595B"/>
              </a:buClr>
              <a:buSzPts val="1600"/>
              <a:buFont typeface="Arial"/>
              <a:buChar char="•"/>
            </a:pPr>
            <a:r>
              <a:rPr lang="en-US"/>
              <a:t>Catégorie de dossier</a:t>
            </a:r>
            <a:endParaRPr/>
          </a:p>
          <a:p>
            <a:pPr indent="-266700" lvl="2" marL="799200" rtl="0" algn="l">
              <a:lnSpc>
                <a:spcPct val="100000"/>
              </a:lnSpc>
              <a:spcBef>
                <a:spcPts val="500"/>
              </a:spcBef>
              <a:spcAft>
                <a:spcPts val="0"/>
              </a:spcAft>
              <a:buClr>
                <a:srgbClr val="58595B"/>
              </a:buClr>
              <a:buSzPts val="1600"/>
              <a:buFont typeface="Arial"/>
              <a:buChar char="•"/>
            </a:pPr>
            <a:r>
              <a:rPr lang="en-US"/>
              <a:t>Catalogue de données</a:t>
            </a:r>
            <a:endParaRPr/>
          </a:p>
          <a:p>
            <a:pPr indent="-266700" lvl="2" marL="799200" rtl="0" algn="l">
              <a:lnSpc>
                <a:spcPct val="100000"/>
              </a:lnSpc>
              <a:spcBef>
                <a:spcPts val="500"/>
              </a:spcBef>
              <a:spcAft>
                <a:spcPts val="0"/>
              </a:spcAft>
              <a:buClr>
                <a:srgbClr val="58595B"/>
              </a:buClr>
              <a:buSzPts val="1600"/>
              <a:buFont typeface="Arial"/>
              <a:buChar char="•"/>
            </a:pPr>
            <a:r>
              <a:rPr lang="en-US"/>
              <a:t>Données</a:t>
            </a:r>
            <a:endParaRPr/>
          </a:p>
          <a:p>
            <a:pPr indent="-266700" lvl="2" marL="799200" rtl="0" algn="l">
              <a:lnSpc>
                <a:spcPct val="100000"/>
              </a:lnSpc>
              <a:spcBef>
                <a:spcPts val="500"/>
              </a:spcBef>
              <a:spcAft>
                <a:spcPts val="0"/>
              </a:spcAft>
              <a:buClr>
                <a:srgbClr val="58595B"/>
              </a:buClr>
              <a:buSzPts val="1600"/>
              <a:buFont typeface="Arial"/>
              <a:buChar char="•"/>
            </a:pPr>
            <a:r>
              <a:rPr lang="en-US"/>
              <a:t>Catalogue de métadonnées des stations et des paramètres</a:t>
            </a:r>
            <a:endParaRPr/>
          </a:p>
          <a:p>
            <a:pPr indent="-152100" lvl="1" marL="532800" rtl="0" algn="l">
              <a:lnSpc>
                <a:spcPct val="100000"/>
              </a:lnSpc>
              <a:spcBef>
                <a:spcPts val="500"/>
              </a:spcBef>
              <a:spcAft>
                <a:spcPts val="0"/>
              </a:spcAft>
              <a:buClr>
                <a:srgbClr val="2A78AA"/>
              </a:buClr>
              <a:buSzPts val="1800"/>
              <a:buFont typeface="Arial"/>
              <a:buNone/>
            </a:pPr>
            <a:r>
              <a:t/>
            </a:r>
            <a:endParaRPr/>
          </a:p>
          <a:p>
            <a:pPr indent="0" lvl="0" marL="0" rtl="0" algn="l">
              <a:lnSpc>
                <a:spcPct val="100000"/>
              </a:lnSpc>
              <a:spcBef>
                <a:spcPts val="500"/>
              </a:spcBef>
              <a:spcAft>
                <a:spcPts val="0"/>
              </a:spcAft>
              <a:buClr>
                <a:srgbClr val="58595B"/>
              </a:buClr>
              <a:buSzPts val="2000"/>
              <a:buFont typeface="Arial"/>
              <a:buNone/>
            </a:pPr>
            <a:r>
              <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2" name="Shape 792"/>
        <p:cNvGrpSpPr/>
        <p:nvPr/>
      </p:nvGrpSpPr>
      <p:grpSpPr>
        <a:xfrm>
          <a:off x="0" y="0"/>
          <a:ext cx="0" cy="0"/>
          <a:chOff x="0" y="0"/>
          <a:chExt cx="0" cy="0"/>
        </a:xfrm>
      </p:grpSpPr>
      <p:sp>
        <p:nvSpPr>
          <p:cNvPr id="793" name="Google Shape;793;p96"/>
          <p:cNvSpPr txBox="1"/>
          <p:nvPr>
            <p:ph type="title"/>
          </p:nvPr>
        </p:nvSpPr>
        <p:spPr>
          <a:xfrm>
            <a:off x="2195736" y="1696219"/>
            <a:ext cx="6408712" cy="1300733"/>
          </a:xfrm>
          <a:prstGeom prst="rect">
            <a:avLst/>
          </a:prstGeom>
          <a:noFill/>
          <a:ln>
            <a:noFill/>
          </a:ln>
        </p:spPr>
        <p:txBody>
          <a:bodyPr anchorCtr="0" anchor="b" bIns="45700" lIns="0" spcFirstLastPara="1" rIns="0" wrap="square" tIns="45700">
            <a:normAutofit/>
          </a:bodyPr>
          <a:lstStyle/>
          <a:p>
            <a:pPr indent="0" lvl="0" marL="0" rtl="0" algn="l">
              <a:lnSpc>
                <a:spcPct val="90000"/>
              </a:lnSpc>
              <a:spcBef>
                <a:spcPts val="0"/>
              </a:spcBef>
              <a:spcAft>
                <a:spcPts val="0"/>
              </a:spcAft>
              <a:buClr>
                <a:srgbClr val="58595B"/>
              </a:buClr>
              <a:buSzPts val="2800"/>
              <a:buFont typeface="Arial"/>
              <a:buNone/>
            </a:pPr>
            <a:r>
              <a:rPr lang="en-US"/>
              <a:t>Accès aux données</a:t>
            </a:r>
            <a:endParaRPr/>
          </a:p>
        </p:txBody>
      </p:sp>
      <p:sp>
        <p:nvSpPr>
          <p:cNvPr id="794" name="Google Shape;794;p96"/>
          <p:cNvSpPr txBox="1"/>
          <p:nvPr>
            <p:ph idx="1" type="body"/>
          </p:nvPr>
        </p:nvSpPr>
        <p:spPr>
          <a:xfrm>
            <a:off x="2915816" y="3219161"/>
            <a:ext cx="5976664" cy="2688849"/>
          </a:xfrm>
          <a:prstGeom prst="rect">
            <a:avLst/>
          </a:prstGeom>
          <a:noFill/>
          <a:ln>
            <a:noFill/>
          </a:ln>
        </p:spPr>
        <p:txBody>
          <a:bodyPr anchorCtr="0" anchor="t" bIns="45700" lIns="0" spcFirstLastPara="1" rIns="0" wrap="square" tIns="45700">
            <a:normAutofit fontScale="85000" lnSpcReduction="20000"/>
          </a:bodyPr>
          <a:lstStyle/>
          <a:p>
            <a:pPr indent="-285750" lvl="0" marL="285750" rtl="0" algn="l">
              <a:lnSpc>
                <a:spcPct val="120000"/>
              </a:lnSpc>
              <a:spcBef>
                <a:spcPts val="0"/>
              </a:spcBef>
              <a:spcAft>
                <a:spcPts val="0"/>
              </a:spcAft>
              <a:buClr>
                <a:srgbClr val="C6D8F1"/>
              </a:buClr>
              <a:buSzPct val="100000"/>
              <a:buChar char="•"/>
            </a:pPr>
            <a:r>
              <a:rPr lang="en-US">
                <a:solidFill>
                  <a:srgbClr val="C6D8F1"/>
                </a:solidFill>
              </a:rPr>
              <a:t>Notifications</a:t>
            </a:r>
            <a:endParaRPr/>
          </a:p>
          <a:p>
            <a:pPr indent="-285750" lvl="0" marL="285750" rtl="0" algn="l">
              <a:lnSpc>
                <a:spcPct val="120000"/>
              </a:lnSpc>
              <a:spcBef>
                <a:spcPts val="500"/>
              </a:spcBef>
              <a:spcAft>
                <a:spcPts val="0"/>
              </a:spcAft>
              <a:buClr>
                <a:srgbClr val="C6D8F1"/>
              </a:buClr>
              <a:buSzPct val="100000"/>
              <a:buChar char="•"/>
            </a:pPr>
            <a:r>
              <a:rPr lang="en-US">
                <a:solidFill>
                  <a:srgbClr val="C6D8F1"/>
                </a:solidFill>
              </a:rPr>
              <a:t>FTP</a:t>
            </a:r>
            <a:endParaRPr/>
          </a:p>
          <a:p>
            <a:pPr indent="-285750" lvl="0" marL="285750" rtl="0" algn="l">
              <a:lnSpc>
                <a:spcPct val="120000"/>
              </a:lnSpc>
              <a:spcBef>
                <a:spcPts val="500"/>
              </a:spcBef>
              <a:spcAft>
                <a:spcPts val="0"/>
              </a:spcAft>
              <a:buClr>
                <a:srgbClr val="C6D8F1"/>
              </a:buClr>
              <a:buSzPct val="100000"/>
              <a:buChar char="•"/>
            </a:pPr>
            <a:r>
              <a:rPr lang="en-US">
                <a:solidFill>
                  <a:srgbClr val="C6D8F1"/>
                </a:solidFill>
              </a:rPr>
              <a:t>NFS</a:t>
            </a:r>
            <a:endParaRPr/>
          </a:p>
          <a:p>
            <a:pPr indent="-285750" lvl="0" marL="285750" rtl="0" algn="l">
              <a:lnSpc>
                <a:spcPct val="100000"/>
              </a:lnSpc>
              <a:spcBef>
                <a:spcPts val="500"/>
              </a:spcBef>
              <a:spcAft>
                <a:spcPts val="0"/>
              </a:spcAft>
              <a:buClr>
                <a:srgbClr val="C6D8F1"/>
              </a:buClr>
              <a:buSzPct val="100000"/>
              <a:buFont typeface="Arial"/>
              <a:buChar char="•"/>
            </a:pPr>
            <a:r>
              <a:rPr lang="en-US">
                <a:solidFill>
                  <a:srgbClr val="C6D8F1"/>
                </a:solidFill>
              </a:rPr>
              <a:t>Téléchargement de fichiers</a:t>
            </a:r>
            <a:endParaRPr/>
          </a:p>
          <a:p>
            <a:pPr indent="-285750" lvl="0" marL="285750" rtl="0" algn="l">
              <a:lnSpc>
                <a:spcPct val="100000"/>
              </a:lnSpc>
              <a:spcBef>
                <a:spcPts val="500"/>
              </a:spcBef>
              <a:spcAft>
                <a:spcPts val="0"/>
              </a:spcAft>
              <a:buClr>
                <a:srgbClr val="C6D8F1"/>
              </a:buClr>
              <a:buSzPct val="100000"/>
              <a:buFont typeface="Arial"/>
              <a:buChar char="•"/>
            </a:pPr>
            <a:r>
              <a:rPr lang="en-US">
                <a:solidFill>
                  <a:srgbClr val="C6D8F1"/>
                </a:solidFill>
              </a:rPr>
              <a:t>API OBS</a:t>
            </a:r>
            <a:endParaRPr/>
          </a:p>
          <a:p>
            <a:pPr indent="-285750" lvl="0" marL="285750" rtl="0" algn="l">
              <a:lnSpc>
                <a:spcPct val="100000"/>
              </a:lnSpc>
              <a:spcBef>
                <a:spcPts val="500"/>
              </a:spcBef>
              <a:spcAft>
                <a:spcPts val="0"/>
              </a:spcAft>
              <a:buClr>
                <a:srgbClr val="2A78AA"/>
              </a:buClr>
              <a:buSzPct val="100000"/>
              <a:buFont typeface="Arial"/>
              <a:buChar char="•"/>
            </a:pPr>
            <a:r>
              <a:rPr lang="en-US"/>
              <a:t>OPeNDAP</a:t>
            </a:r>
            <a:endParaRPr/>
          </a:p>
          <a:p>
            <a:pPr indent="-285750" lvl="0" marL="285750" rtl="0" algn="l">
              <a:lnSpc>
                <a:spcPct val="100000"/>
              </a:lnSpc>
              <a:spcBef>
                <a:spcPts val="500"/>
              </a:spcBef>
              <a:spcAft>
                <a:spcPts val="0"/>
              </a:spcAft>
              <a:buClr>
                <a:srgbClr val="C6D8F1"/>
              </a:buClr>
              <a:buSzPct val="100000"/>
              <a:buFont typeface="Arial"/>
              <a:buChar char="•"/>
            </a:pPr>
            <a:r>
              <a:rPr lang="en-US">
                <a:solidFill>
                  <a:srgbClr val="C6D8F1"/>
                </a:solidFill>
              </a:rPr>
              <a:t>S3</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8" name="Shape 798"/>
        <p:cNvGrpSpPr/>
        <p:nvPr/>
      </p:nvGrpSpPr>
      <p:grpSpPr>
        <a:xfrm>
          <a:off x="0" y="0"/>
          <a:ext cx="0" cy="0"/>
          <a:chOff x="0" y="0"/>
          <a:chExt cx="0" cy="0"/>
        </a:xfrm>
      </p:grpSpPr>
      <p:sp>
        <p:nvSpPr>
          <p:cNvPr id="799" name="Google Shape;799;p97"/>
          <p:cNvSpPr txBox="1"/>
          <p:nvPr>
            <p:ph type="title"/>
          </p:nvPr>
        </p:nvSpPr>
        <p:spPr>
          <a:xfrm>
            <a:off x="1043608" y="-1"/>
            <a:ext cx="7560840" cy="702000"/>
          </a:xfrm>
          <a:prstGeom prst="rect">
            <a:avLst/>
          </a:prstGeom>
          <a:noFill/>
          <a:ln>
            <a:noFill/>
          </a:ln>
        </p:spPr>
        <p:txBody>
          <a:bodyPr anchorCtr="0" anchor="b" bIns="45700" lIns="0" spcFirstLastPara="1" rIns="0" wrap="square" tIns="45700">
            <a:normAutofit/>
          </a:bodyPr>
          <a:lstStyle/>
          <a:p>
            <a:pPr indent="0" lvl="0" marL="0" rtl="0" algn="l">
              <a:lnSpc>
                <a:spcPct val="90000"/>
              </a:lnSpc>
              <a:spcBef>
                <a:spcPts val="0"/>
              </a:spcBef>
              <a:spcAft>
                <a:spcPts val="0"/>
              </a:spcAft>
              <a:buClr>
                <a:srgbClr val="58595B"/>
              </a:buClr>
              <a:buSzPts val="2400"/>
              <a:buFont typeface="Arial"/>
              <a:buNone/>
            </a:pPr>
            <a:r>
              <a:rPr lang="en-US"/>
              <a:t>Accès aux données - </a:t>
            </a:r>
            <a:r>
              <a:rPr lang="en-US">
                <a:solidFill>
                  <a:srgbClr val="2A78AA"/>
                </a:solidFill>
              </a:rPr>
              <a:t>OPeNDAP</a:t>
            </a:r>
            <a:endParaRPr sz="1400"/>
          </a:p>
        </p:txBody>
      </p:sp>
      <p:sp>
        <p:nvSpPr>
          <p:cNvPr id="800" name="Google Shape;800;p97"/>
          <p:cNvSpPr txBox="1"/>
          <p:nvPr>
            <p:ph idx="1" type="body"/>
          </p:nvPr>
        </p:nvSpPr>
        <p:spPr>
          <a:xfrm>
            <a:off x="539750" y="980728"/>
            <a:ext cx="8352730" cy="5688360"/>
          </a:xfrm>
          <a:prstGeom prst="rect">
            <a:avLst/>
          </a:prstGeom>
          <a:noFill/>
          <a:ln>
            <a:noFill/>
          </a:ln>
        </p:spPr>
        <p:txBody>
          <a:bodyPr anchorCtr="0" anchor="t" bIns="45700" lIns="0" spcFirstLastPara="1" rIns="0" wrap="square" tIns="45700">
            <a:normAutofit/>
          </a:bodyPr>
          <a:lstStyle/>
          <a:p>
            <a:pPr indent="-139700" lvl="0" marL="266700" rtl="0" algn="l">
              <a:lnSpc>
                <a:spcPct val="100000"/>
              </a:lnSpc>
              <a:spcBef>
                <a:spcPts val="0"/>
              </a:spcBef>
              <a:spcAft>
                <a:spcPts val="0"/>
              </a:spcAft>
              <a:buClr>
                <a:srgbClr val="58595B"/>
              </a:buClr>
              <a:buSzPts val="2000"/>
              <a:buFont typeface="Arial"/>
              <a:buNone/>
            </a:pPr>
            <a:r>
              <a:t/>
            </a:r>
            <a:endParaRPr/>
          </a:p>
          <a:p>
            <a:pPr indent="-266700" lvl="0" marL="266700" rtl="0" algn="l">
              <a:lnSpc>
                <a:spcPct val="100000"/>
              </a:lnSpc>
              <a:spcBef>
                <a:spcPts val="500"/>
              </a:spcBef>
              <a:spcAft>
                <a:spcPts val="0"/>
              </a:spcAft>
              <a:buClr>
                <a:srgbClr val="58595B"/>
              </a:buClr>
              <a:buSzPts val="2000"/>
              <a:buFont typeface="Arial"/>
              <a:buChar char="•"/>
            </a:pPr>
            <a:r>
              <a:rPr lang="en-US" u="sng">
                <a:solidFill>
                  <a:schemeClr val="hlink"/>
                </a:solidFill>
                <a:hlinkClick r:id="rId3"/>
              </a:rPr>
              <a:t>OPeNDAP </a:t>
            </a:r>
            <a:r>
              <a:rPr lang="en-US"/>
              <a:t>: Projet de source ouverte pour un protocole d'accès aux données en réseau</a:t>
            </a:r>
            <a:endParaRPr/>
          </a:p>
          <a:p>
            <a:pPr indent="-266700" lvl="2" marL="799200" rtl="0" algn="l">
              <a:lnSpc>
                <a:spcPct val="100000"/>
              </a:lnSpc>
              <a:spcBef>
                <a:spcPts val="500"/>
              </a:spcBef>
              <a:spcAft>
                <a:spcPts val="0"/>
              </a:spcAft>
              <a:buClr>
                <a:srgbClr val="58595B"/>
              </a:buClr>
              <a:buSzPts val="1600"/>
              <a:buFont typeface="Arial"/>
              <a:buChar char="•"/>
            </a:pPr>
            <a:r>
              <a:rPr lang="en-US"/>
              <a:t>Accéder à des données distantes comme s'il s'agissait de données locales</a:t>
            </a:r>
            <a:endParaRPr/>
          </a:p>
          <a:p>
            <a:pPr indent="-139700" lvl="0" marL="266700" rtl="0" algn="l">
              <a:lnSpc>
                <a:spcPct val="100000"/>
              </a:lnSpc>
              <a:spcBef>
                <a:spcPts val="500"/>
              </a:spcBef>
              <a:spcAft>
                <a:spcPts val="0"/>
              </a:spcAft>
              <a:buClr>
                <a:srgbClr val="58595B"/>
              </a:buClr>
              <a:buSzPts val="2000"/>
              <a:buFont typeface="Arial"/>
              <a:buNone/>
            </a:pPr>
            <a:r>
              <a:t/>
            </a:r>
            <a:endParaRPr/>
          </a:p>
          <a:p>
            <a:pPr indent="-266700" lvl="0" marL="266700" rtl="0" algn="l">
              <a:lnSpc>
                <a:spcPct val="100000"/>
              </a:lnSpc>
              <a:spcBef>
                <a:spcPts val="500"/>
              </a:spcBef>
              <a:spcAft>
                <a:spcPts val="0"/>
              </a:spcAft>
              <a:buClr>
                <a:srgbClr val="58595B"/>
              </a:buClr>
              <a:buSzPts val="2000"/>
              <a:buFont typeface="Arial"/>
              <a:buChar char="•"/>
            </a:pPr>
            <a:r>
              <a:rPr lang="en-US"/>
              <a:t>Le CIPS-DS utilise le logiciel </a:t>
            </a:r>
            <a:r>
              <a:rPr lang="en-US" u="sng">
                <a:solidFill>
                  <a:schemeClr val="hlink"/>
                </a:solidFill>
                <a:hlinkClick r:id="rId4"/>
              </a:rPr>
              <a:t>THREDDS Data Server </a:t>
            </a:r>
            <a:r>
              <a:rPr lang="en-US"/>
              <a:t>(alias TDS) pour mettre en œuvre l'OPeNDAP.</a:t>
            </a:r>
            <a:endParaRPr/>
          </a:p>
          <a:p>
            <a:pPr indent="-266400" lvl="1" marL="532800" rtl="0" algn="l">
              <a:lnSpc>
                <a:spcPct val="100000"/>
              </a:lnSpc>
              <a:spcBef>
                <a:spcPts val="500"/>
              </a:spcBef>
              <a:spcAft>
                <a:spcPts val="0"/>
              </a:spcAft>
              <a:buClr>
                <a:srgbClr val="2A78AA"/>
              </a:buClr>
              <a:buSzPts val="1800"/>
              <a:buFont typeface="Arial"/>
              <a:buChar char="•"/>
            </a:pPr>
            <a:r>
              <a:rPr lang="en-US"/>
              <a:t>Configuré pour accéder au dépôt de fichiers CIPS-DS</a:t>
            </a:r>
            <a:endParaRPr/>
          </a:p>
          <a:p>
            <a:pPr indent="-266700" lvl="2" marL="799200" rtl="0" algn="l">
              <a:lnSpc>
                <a:spcPct val="100000"/>
              </a:lnSpc>
              <a:spcBef>
                <a:spcPts val="500"/>
              </a:spcBef>
              <a:spcAft>
                <a:spcPts val="0"/>
              </a:spcAft>
              <a:buClr>
                <a:srgbClr val="58595B"/>
              </a:buClr>
              <a:buSzPts val="1600"/>
              <a:buFont typeface="Arial"/>
              <a:buChar char="•"/>
            </a:pPr>
            <a:r>
              <a:rPr lang="en-US"/>
              <a:t>Le TDS dispose de sa propre interface web</a:t>
            </a:r>
            <a:endParaRPr/>
          </a:p>
          <a:p>
            <a:pPr indent="-266700" lvl="2" marL="799200" rtl="0" algn="l">
              <a:lnSpc>
                <a:spcPct val="100000"/>
              </a:lnSpc>
              <a:spcBef>
                <a:spcPts val="500"/>
              </a:spcBef>
              <a:spcAft>
                <a:spcPts val="0"/>
              </a:spcAft>
              <a:buClr>
                <a:srgbClr val="58595B"/>
              </a:buClr>
              <a:buSzPts val="1600"/>
              <a:buFont typeface="Arial"/>
              <a:buChar char="•"/>
            </a:pPr>
            <a:r>
              <a:rPr lang="en-US"/>
              <a:t>Accès à partir des boutons "OPeNDAP</a:t>
            </a:r>
            <a:endParaRPr/>
          </a:p>
          <a:p>
            <a:pPr indent="-266400" lvl="1" marL="532800" rtl="0" algn="l">
              <a:lnSpc>
                <a:spcPct val="100000"/>
              </a:lnSpc>
              <a:spcBef>
                <a:spcPts val="500"/>
              </a:spcBef>
              <a:spcAft>
                <a:spcPts val="0"/>
              </a:spcAft>
              <a:buClr>
                <a:srgbClr val="2A78AA"/>
              </a:buClr>
              <a:buSzPts val="1800"/>
              <a:buFont typeface="Arial"/>
              <a:buChar char="•"/>
            </a:pPr>
            <a:r>
              <a:rPr lang="en-US"/>
              <a:t>Avertissement : OPeNDAP (et les fonctionnalités TDS) ne sont pas disponibles pour tous les formats de fichiers</a:t>
            </a:r>
            <a:endParaRPr/>
          </a:p>
          <a:p>
            <a:pPr indent="-266700" lvl="2" marL="799200" rtl="0" algn="l">
              <a:lnSpc>
                <a:spcPct val="100000"/>
              </a:lnSpc>
              <a:spcBef>
                <a:spcPts val="500"/>
              </a:spcBef>
              <a:spcAft>
                <a:spcPts val="0"/>
              </a:spcAft>
              <a:buClr>
                <a:srgbClr val="58595B"/>
              </a:buClr>
              <a:buSzPts val="1600"/>
              <a:buFont typeface="Arial"/>
              <a:buChar char="•"/>
            </a:pPr>
            <a:r>
              <a:rPr lang="en-US"/>
              <a:t>De préférence pour GRIB et NetCDF "bien formé".</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4" name="Shape 804"/>
        <p:cNvGrpSpPr/>
        <p:nvPr/>
      </p:nvGrpSpPr>
      <p:grpSpPr>
        <a:xfrm>
          <a:off x="0" y="0"/>
          <a:ext cx="0" cy="0"/>
          <a:chOff x="0" y="0"/>
          <a:chExt cx="0" cy="0"/>
        </a:xfrm>
      </p:grpSpPr>
      <p:sp>
        <p:nvSpPr>
          <p:cNvPr id="805" name="Google Shape;805;p98"/>
          <p:cNvSpPr txBox="1"/>
          <p:nvPr>
            <p:ph type="title"/>
          </p:nvPr>
        </p:nvSpPr>
        <p:spPr>
          <a:xfrm>
            <a:off x="1043608" y="-1"/>
            <a:ext cx="7560840" cy="702000"/>
          </a:xfrm>
          <a:prstGeom prst="rect">
            <a:avLst/>
          </a:prstGeom>
          <a:noFill/>
          <a:ln>
            <a:noFill/>
          </a:ln>
        </p:spPr>
        <p:txBody>
          <a:bodyPr anchorCtr="0" anchor="b" bIns="45700" lIns="0" spcFirstLastPara="1" rIns="0" wrap="square" tIns="45700">
            <a:normAutofit/>
          </a:bodyPr>
          <a:lstStyle/>
          <a:p>
            <a:pPr indent="0" lvl="0" marL="0" rtl="0" algn="l">
              <a:lnSpc>
                <a:spcPct val="90000"/>
              </a:lnSpc>
              <a:spcBef>
                <a:spcPts val="0"/>
              </a:spcBef>
              <a:spcAft>
                <a:spcPts val="0"/>
              </a:spcAft>
              <a:buClr>
                <a:srgbClr val="58595B"/>
              </a:buClr>
              <a:buSzPts val="2400"/>
              <a:buFont typeface="Arial"/>
              <a:buNone/>
            </a:pPr>
            <a:r>
              <a:rPr lang="en-US"/>
              <a:t>Accès aux données - </a:t>
            </a:r>
            <a:r>
              <a:rPr lang="en-US">
                <a:solidFill>
                  <a:srgbClr val="2A78AA"/>
                </a:solidFill>
              </a:rPr>
              <a:t>OPeNDAP</a:t>
            </a:r>
            <a:endParaRPr sz="1400"/>
          </a:p>
        </p:txBody>
      </p:sp>
      <p:sp>
        <p:nvSpPr>
          <p:cNvPr id="806" name="Google Shape;806;p98"/>
          <p:cNvSpPr txBox="1"/>
          <p:nvPr>
            <p:ph idx="1" type="body"/>
          </p:nvPr>
        </p:nvSpPr>
        <p:spPr>
          <a:xfrm>
            <a:off x="539750" y="980728"/>
            <a:ext cx="8352730" cy="5688360"/>
          </a:xfrm>
          <a:prstGeom prst="rect">
            <a:avLst/>
          </a:prstGeom>
          <a:noFill/>
          <a:ln>
            <a:noFill/>
          </a:ln>
        </p:spPr>
        <p:txBody>
          <a:bodyPr anchorCtr="0" anchor="t" bIns="45700" lIns="0" spcFirstLastPara="1" rIns="0" wrap="square" tIns="45700">
            <a:normAutofit/>
          </a:bodyPr>
          <a:lstStyle/>
          <a:p>
            <a:pPr indent="-139700" lvl="0" marL="266700" rtl="0" algn="l">
              <a:lnSpc>
                <a:spcPct val="100000"/>
              </a:lnSpc>
              <a:spcBef>
                <a:spcPts val="0"/>
              </a:spcBef>
              <a:spcAft>
                <a:spcPts val="0"/>
              </a:spcAft>
              <a:buClr>
                <a:srgbClr val="58595B"/>
              </a:buClr>
              <a:buSzPts val="2000"/>
              <a:buFont typeface="Arial"/>
              <a:buNone/>
            </a:pPr>
            <a:r>
              <a:t/>
            </a:r>
            <a:endParaRPr/>
          </a:p>
          <a:p>
            <a:pPr indent="-139700" lvl="0" marL="266700" rtl="0" algn="l">
              <a:lnSpc>
                <a:spcPct val="100000"/>
              </a:lnSpc>
              <a:spcBef>
                <a:spcPts val="500"/>
              </a:spcBef>
              <a:spcAft>
                <a:spcPts val="0"/>
              </a:spcAft>
              <a:buClr>
                <a:srgbClr val="58595B"/>
              </a:buClr>
              <a:buSzPts val="2000"/>
              <a:buFont typeface="Arial"/>
              <a:buNone/>
            </a:pPr>
            <a:r>
              <a:t/>
            </a:r>
            <a:endParaRPr/>
          </a:p>
        </p:txBody>
      </p:sp>
      <p:pic>
        <p:nvPicPr>
          <p:cNvPr id="807" name="Google Shape;807;p98"/>
          <p:cNvPicPr preferRelativeResize="0"/>
          <p:nvPr/>
        </p:nvPicPr>
        <p:blipFill>
          <a:blip r:embed="rId3">
            <a:alphaModFix/>
          </a:blip>
          <a:stretch>
            <a:fillRect/>
          </a:stretch>
        </p:blipFill>
        <p:spPr>
          <a:xfrm>
            <a:off x="1033856" y="1241122"/>
            <a:ext cx="7076294" cy="5167574"/>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1" name="Shape 811"/>
        <p:cNvGrpSpPr/>
        <p:nvPr/>
      </p:nvGrpSpPr>
      <p:grpSpPr>
        <a:xfrm>
          <a:off x="0" y="0"/>
          <a:ext cx="0" cy="0"/>
          <a:chOff x="0" y="0"/>
          <a:chExt cx="0" cy="0"/>
        </a:xfrm>
      </p:grpSpPr>
      <p:sp>
        <p:nvSpPr>
          <p:cNvPr id="812" name="Google Shape;812;p99"/>
          <p:cNvSpPr txBox="1"/>
          <p:nvPr>
            <p:ph type="title"/>
          </p:nvPr>
        </p:nvSpPr>
        <p:spPr>
          <a:xfrm>
            <a:off x="2195736" y="1696219"/>
            <a:ext cx="6408712" cy="1300733"/>
          </a:xfrm>
          <a:prstGeom prst="rect">
            <a:avLst/>
          </a:prstGeom>
          <a:noFill/>
          <a:ln>
            <a:noFill/>
          </a:ln>
        </p:spPr>
        <p:txBody>
          <a:bodyPr anchorCtr="0" anchor="b" bIns="45700" lIns="0" spcFirstLastPara="1" rIns="0" wrap="square" tIns="45700">
            <a:normAutofit/>
          </a:bodyPr>
          <a:lstStyle/>
          <a:p>
            <a:pPr indent="0" lvl="0" marL="0" rtl="0" algn="l">
              <a:lnSpc>
                <a:spcPct val="90000"/>
              </a:lnSpc>
              <a:spcBef>
                <a:spcPts val="0"/>
              </a:spcBef>
              <a:spcAft>
                <a:spcPts val="0"/>
              </a:spcAft>
              <a:buClr>
                <a:srgbClr val="58595B"/>
              </a:buClr>
              <a:buSzPts val="2800"/>
              <a:buFont typeface="Arial"/>
              <a:buNone/>
            </a:pPr>
            <a:r>
              <a:rPr lang="en-US"/>
              <a:t>Accès aux données</a:t>
            </a:r>
            <a:endParaRPr/>
          </a:p>
        </p:txBody>
      </p:sp>
      <p:sp>
        <p:nvSpPr>
          <p:cNvPr id="813" name="Google Shape;813;p99"/>
          <p:cNvSpPr txBox="1"/>
          <p:nvPr>
            <p:ph idx="1" type="body"/>
          </p:nvPr>
        </p:nvSpPr>
        <p:spPr>
          <a:xfrm>
            <a:off x="2915816" y="3219161"/>
            <a:ext cx="5976664" cy="2688849"/>
          </a:xfrm>
          <a:prstGeom prst="rect">
            <a:avLst/>
          </a:prstGeom>
          <a:noFill/>
          <a:ln>
            <a:noFill/>
          </a:ln>
        </p:spPr>
        <p:txBody>
          <a:bodyPr anchorCtr="0" anchor="t" bIns="45700" lIns="0" spcFirstLastPara="1" rIns="0" wrap="square" tIns="45700">
            <a:normAutofit fontScale="85000" lnSpcReduction="20000"/>
          </a:bodyPr>
          <a:lstStyle/>
          <a:p>
            <a:pPr indent="-285750" lvl="0" marL="285750" rtl="0" algn="l">
              <a:lnSpc>
                <a:spcPct val="120000"/>
              </a:lnSpc>
              <a:spcBef>
                <a:spcPts val="0"/>
              </a:spcBef>
              <a:spcAft>
                <a:spcPts val="0"/>
              </a:spcAft>
              <a:buClr>
                <a:srgbClr val="C6D8F1"/>
              </a:buClr>
              <a:buSzPct val="100000"/>
              <a:buChar char="•"/>
            </a:pPr>
            <a:r>
              <a:rPr lang="en-US">
                <a:solidFill>
                  <a:srgbClr val="C6D8F1"/>
                </a:solidFill>
              </a:rPr>
              <a:t>Notifications</a:t>
            </a:r>
            <a:endParaRPr/>
          </a:p>
          <a:p>
            <a:pPr indent="-285750" lvl="0" marL="285750" rtl="0" algn="l">
              <a:lnSpc>
                <a:spcPct val="120000"/>
              </a:lnSpc>
              <a:spcBef>
                <a:spcPts val="500"/>
              </a:spcBef>
              <a:spcAft>
                <a:spcPts val="0"/>
              </a:spcAft>
              <a:buClr>
                <a:srgbClr val="C6D8F1"/>
              </a:buClr>
              <a:buSzPct val="100000"/>
              <a:buChar char="•"/>
            </a:pPr>
            <a:r>
              <a:rPr lang="en-US">
                <a:solidFill>
                  <a:srgbClr val="C6D8F1"/>
                </a:solidFill>
              </a:rPr>
              <a:t>FTP</a:t>
            </a:r>
            <a:endParaRPr/>
          </a:p>
          <a:p>
            <a:pPr indent="-285750" lvl="0" marL="285750" rtl="0" algn="l">
              <a:lnSpc>
                <a:spcPct val="120000"/>
              </a:lnSpc>
              <a:spcBef>
                <a:spcPts val="500"/>
              </a:spcBef>
              <a:spcAft>
                <a:spcPts val="0"/>
              </a:spcAft>
              <a:buClr>
                <a:srgbClr val="C6D8F1"/>
              </a:buClr>
              <a:buSzPct val="100000"/>
              <a:buChar char="•"/>
            </a:pPr>
            <a:r>
              <a:rPr lang="en-US">
                <a:solidFill>
                  <a:srgbClr val="C6D8F1"/>
                </a:solidFill>
              </a:rPr>
              <a:t>NFS</a:t>
            </a:r>
            <a:endParaRPr/>
          </a:p>
          <a:p>
            <a:pPr indent="-285750" lvl="0" marL="285750" rtl="0" algn="l">
              <a:lnSpc>
                <a:spcPct val="100000"/>
              </a:lnSpc>
              <a:spcBef>
                <a:spcPts val="500"/>
              </a:spcBef>
              <a:spcAft>
                <a:spcPts val="0"/>
              </a:spcAft>
              <a:buClr>
                <a:srgbClr val="C6D8F1"/>
              </a:buClr>
              <a:buSzPct val="100000"/>
              <a:buFont typeface="Arial"/>
              <a:buChar char="•"/>
            </a:pPr>
            <a:r>
              <a:rPr lang="en-US">
                <a:solidFill>
                  <a:srgbClr val="C6D8F1"/>
                </a:solidFill>
              </a:rPr>
              <a:t>Téléchargement de fichiers</a:t>
            </a:r>
            <a:endParaRPr/>
          </a:p>
          <a:p>
            <a:pPr indent="-285750" lvl="0" marL="285750" rtl="0" algn="l">
              <a:lnSpc>
                <a:spcPct val="100000"/>
              </a:lnSpc>
              <a:spcBef>
                <a:spcPts val="500"/>
              </a:spcBef>
              <a:spcAft>
                <a:spcPts val="0"/>
              </a:spcAft>
              <a:buClr>
                <a:srgbClr val="C6D8F1"/>
              </a:buClr>
              <a:buSzPct val="100000"/>
              <a:buFont typeface="Arial"/>
              <a:buChar char="•"/>
            </a:pPr>
            <a:r>
              <a:rPr lang="en-US">
                <a:solidFill>
                  <a:srgbClr val="C6D8F1"/>
                </a:solidFill>
              </a:rPr>
              <a:t>API OBS</a:t>
            </a:r>
            <a:endParaRPr/>
          </a:p>
          <a:p>
            <a:pPr indent="-285750" lvl="0" marL="285750" rtl="0" algn="l">
              <a:lnSpc>
                <a:spcPct val="100000"/>
              </a:lnSpc>
              <a:spcBef>
                <a:spcPts val="500"/>
              </a:spcBef>
              <a:spcAft>
                <a:spcPts val="0"/>
              </a:spcAft>
              <a:buClr>
                <a:srgbClr val="C6D8F1"/>
              </a:buClr>
              <a:buSzPct val="100000"/>
              <a:buFont typeface="Arial"/>
              <a:buChar char="•"/>
            </a:pPr>
            <a:r>
              <a:rPr lang="en-US">
                <a:solidFill>
                  <a:srgbClr val="C6D8F1"/>
                </a:solidFill>
              </a:rPr>
              <a:t>OPeNDAP</a:t>
            </a:r>
            <a:endParaRPr/>
          </a:p>
          <a:p>
            <a:pPr indent="-285750" lvl="0" marL="285750" rtl="0" algn="l">
              <a:lnSpc>
                <a:spcPct val="100000"/>
              </a:lnSpc>
              <a:spcBef>
                <a:spcPts val="500"/>
              </a:spcBef>
              <a:spcAft>
                <a:spcPts val="0"/>
              </a:spcAft>
              <a:buClr>
                <a:srgbClr val="2A78AA"/>
              </a:buClr>
              <a:buSzPct val="100000"/>
              <a:buFont typeface="Arial"/>
              <a:buChar char="•"/>
            </a:pPr>
            <a:r>
              <a:rPr lang="en-US"/>
              <a:t>S3</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7" name="Shape 817"/>
        <p:cNvGrpSpPr/>
        <p:nvPr/>
      </p:nvGrpSpPr>
      <p:grpSpPr>
        <a:xfrm>
          <a:off x="0" y="0"/>
          <a:ext cx="0" cy="0"/>
          <a:chOff x="0" y="0"/>
          <a:chExt cx="0" cy="0"/>
        </a:xfrm>
      </p:grpSpPr>
      <p:sp>
        <p:nvSpPr>
          <p:cNvPr id="818" name="Google Shape;818;p100"/>
          <p:cNvSpPr txBox="1"/>
          <p:nvPr>
            <p:ph type="title"/>
          </p:nvPr>
        </p:nvSpPr>
        <p:spPr>
          <a:xfrm>
            <a:off x="1043608" y="-1"/>
            <a:ext cx="7560840" cy="702000"/>
          </a:xfrm>
          <a:prstGeom prst="rect">
            <a:avLst/>
          </a:prstGeom>
          <a:noFill/>
          <a:ln>
            <a:noFill/>
          </a:ln>
        </p:spPr>
        <p:txBody>
          <a:bodyPr anchorCtr="0" anchor="b" bIns="45700" lIns="0" spcFirstLastPara="1" rIns="0" wrap="square" tIns="45700">
            <a:normAutofit/>
          </a:bodyPr>
          <a:lstStyle/>
          <a:p>
            <a:pPr indent="0" lvl="0" marL="0" rtl="0" algn="l">
              <a:lnSpc>
                <a:spcPct val="90000"/>
              </a:lnSpc>
              <a:spcBef>
                <a:spcPts val="0"/>
              </a:spcBef>
              <a:spcAft>
                <a:spcPts val="0"/>
              </a:spcAft>
              <a:buClr>
                <a:srgbClr val="58595B"/>
              </a:buClr>
              <a:buSzPts val="2400"/>
              <a:buFont typeface="Arial"/>
              <a:buNone/>
            </a:pPr>
            <a:r>
              <a:rPr lang="en-US"/>
              <a:t>Accès aux données - </a:t>
            </a:r>
            <a:r>
              <a:rPr lang="en-US">
                <a:solidFill>
                  <a:srgbClr val="2A78AA"/>
                </a:solidFill>
              </a:rPr>
              <a:t>S3</a:t>
            </a:r>
            <a:endParaRPr sz="1400"/>
          </a:p>
        </p:txBody>
      </p:sp>
      <p:sp>
        <p:nvSpPr>
          <p:cNvPr id="819" name="Google Shape;819;p100"/>
          <p:cNvSpPr txBox="1"/>
          <p:nvPr>
            <p:ph idx="1" type="body"/>
          </p:nvPr>
        </p:nvSpPr>
        <p:spPr>
          <a:xfrm>
            <a:off x="539750" y="980728"/>
            <a:ext cx="8352730" cy="5688360"/>
          </a:xfrm>
          <a:prstGeom prst="rect">
            <a:avLst/>
          </a:prstGeom>
          <a:noFill/>
          <a:ln>
            <a:noFill/>
          </a:ln>
        </p:spPr>
        <p:txBody>
          <a:bodyPr anchorCtr="0" anchor="t" bIns="45700" lIns="0" spcFirstLastPara="1" rIns="0" wrap="square" tIns="45700">
            <a:normAutofit/>
          </a:bodyPr>
          <a:lstStyle/>
          <a:p>
            <a:pPr indent="-139700" lvl="0" marL="266700" rtl="0" algn="l">
              <a:lnSpc>
                <a:spcPct val="100000"/>
              </a:lnSpc>
              <a:spcBef>
                <a:spcPts val="0"/>
              </a:spcBef>
              <a:spcAft>
                <a:spcPts val="0"/>
              </a:spcAft>
              <a:buClr>
                <a:srgbClr val="58595B"/>
              </a:buClr>
              <a:buSzPts val="2000"/>
              <a:buFont typeface="Arial"/>
              <a:buNone/>
            </a:pPr>
            <a:r>
              <a:t/>
            </a:r>
            <a:endParaRPr/>
          </a:p>
          <a:p>
            <a:pPr indent="-266700" lvl="0" marL="266700" rtl="0" algn="l">
              <a:lnSpc>
                <a:spcPct val="100000"/>
              </a:lnSpc>
              <a:spcBef>
                <a:spcPts val="500"/>
              </a:spcBef>
              <a:spcAft>
                <a:spcPts val="0"/>
              </a:spcAft>
              <a:buClr>
                <a:srgbClr val="58595B"/>
              </a:buClr>
              <a:buSzPts val="2000"/>
              <a:buFont typeface="Arial"/>
              <a:buChar char="•"/>
            </a:pPr>
            <a:r>
              <a:rPr lang="en-US" u="sng">
                <a:solidFill>
                  <a:schemeClr val="hlink"/>
                </a:solidFill>
                <a:hlinkClick r:id="rId3"/>
              </a:rPr>
              <a:t>S3 </a:t>
            </a:r>
            <a:r>
              <a:rPr lang="en-US"/>
              <a:t>: Service de stockage simple</a:t>
            </a:r>
            <a:endParaRPr/>
          </a:p>
          <a:p>
            <a:pPr indent="-266400" lvl="1" marL="532800" rtl="0" algn="l">
              <a:lnSpc>
                <a:spcPct val="100000"/>
              </a:lnSpc>
              <a:spcBef>
                <a:spcPts val="500"/>
              </a:spcBef>
              <a:spcAft>
                <a:spcPts val="0"/>
              </a:spcAft>
              <a:buClr>
                <a:srgbClr val="2A78AA"/>
              </a:buClr>
              <a:buSzPts val="1800"/>
              <a:buFont typeface="Arial"/>
              <a:buChar char="•"/>
            </a:pPr>
            <a:r>
              <a:rPr lang="en-US"/>
              <a:t>Créé par Amazon</a:t>
            </a:r>
            <a:endParaRPr/>
          </a:p>
          <a:p>
            <a:pPr indent="-266400" lvl="1" marL="532800" rtl="0" algn="l">
              <a:lnSpc>
                <a:spcPct val="100000"/>
              </a:lnSpc>
              <a:spcBef>
                <a:spcPts val="500"/>
              </a:spcBef>
              <a:spcAft>
                <a:spcPts val="0"/>
              </a:spcAft>
              <a:buClr>
                <a:srgbClr val="2A78AA"/>
              </a:buClr>
              <a:buSzPts val="1800"/>
              <a:buFont typeface="Arial"/>
              <a:buChar char="•"/>
            </a:pPr>
            <a:r>
              <a:rPr lang="en-US"/>
              <a:t>Le stockage est vu à travers les API HTTP</a:t>
            </a:r>
            <a:endParaRPr/>
          </a:p>
          <a:p>
            <a:pPr indent="-266700" lvl="2" marL="799200" rtl="0" algn="l">
              <a:lnSpc>
                <a:spcPct val="100000"/>
              </a:lnSpc>
              <a:spcBef>
                <a:spcPts val="500"/>
              </a:spcBef>
              <a:spcAft>
                <a:spcPts val="0"/>
              </a:spcAft>
              <a:buClr>
                <a:srgbClr val="58595B"/>
              </a:buClr>
              <a:buSzPts val="1600"/>
              <a:buFont typeface="Arial"/>
              <a:buChar char="•"/>
            </a:pPr>
            <a:r>
              <a:rPr lang="en-US"/>
              <a:t>Très différent du système de fichiers classique</a:t>
            </a:r>
            <a:endParaRPr/>
          </a:p>
          <a:p>
            <a:pPr indent="-266400" lvl="1" marL="532800" rtl="0" algn="l">
              <a:lnSpc>
                <a:spcPct val="100000"/>
              </a:lnSpc>
              <a:spcBef>
                <a:spcPts val="500"/>
              </a:spcBef>
              <a:spcAft>
                <a:spcPts val="0"/>
              </a:spcAft>
              <a:buClr>
                <a:srgbClr val="2A78AA"/>
              </a:buClr>
              <a:buSzPts val="1800"/>
              <a:buFont typeface="Arial"/>
              <a:buChar char="•"/>
            </a:pPr>
            <a:r>
              <a:rPr lang="en-US"/>
              <a:t>Devient un protocole "standard</a:t>
            </a:r>
            <a:endParaRPr/>
          </a:p>
          <a:p>
            <a:pPr indent="-139700" lvl="0" marL="266700" rtl="0" algn="l">
              <a:lnSpc>
                <a:spcPct val="100000"/>
              </a:lnSpc>
              <a:spcBef>
                <a:spcPts val="500"/>
              </a:spcBef>
              <a:spcAft>
                <a:spcPts val="0"/>
              </a:spcAft>
              <a:buClr>
                <a:srgbClr val="58595B"/>
              </a:buClr>
              <a:buSzPts val="2000"/>
              <a:buFont typeface="Arial"/>
              <a:buNone/>
            </a:pPr>
            <a:r>
              <a:t/>
            </a:r>
            <a:endParaRPr/>
          </a:p>
          <a:p>
            <a:pPr indent="-266700" lvl="0" marL="266700" rtl="0" algn="l">
              <a:lnSpc>
                <a:spcPct val="100000"/>
              </a:lnSpc>
              <a:spcBef>
                <a:spcPts val="500"/>
              </a:spcBef>
              <a:spcAft>
                <a:spcPts val="0"/>
              </a:spcAft>
              <a:buClr>
                <a:srgbClr val="58595B"/>
              </a:buClr>
              <a:buSzPts val="2000"/>
              <a:buFont typeface="Arial"/>
              <a:buChar char="•"/>
            </a:pPr>
            <a:r>
              <a:rPr lang="en-US"/>
              <a:t>Mis en œuvre par </a:t>
            </a:r>
            <a:r>
              <a:rPr lang="en-US" u="sng">
                <a:solidFill>
                  <a:schemeClr val="hlink"/>
                </a:solidFill>
                <a:hlinkClick r:id="rId4"/>
              </a:rPr>
              <a:t>Min.io </a:t>
            </a:r>
            <a:r>
              <a:rPr lang="en-US"/>
              <a:t>dans le CIPS-DS</a:t>
            </a:r>
            <a:endParaRPr/>
          </a:p>
          <a:p>
            <a:pPr indent="-266400" lvl="1" marL="532800" rtl="0" algn="l">
              <a:lnSpc>
                <a:spcPct val="100000"/>
              </a:lnSpc>
              <a:spcBef>
                <a:spcPts val="500"/>
              </a:spcBef>
              <a:spcAft>
                <a:spcPts val="0"/>
              </a:spcAft>
              <a:buClr>
                <a:srgbClr val="2A78AA"/>
              </a:buClr>
              <a:buSzPts val="1800"/>
              <a:buFont typeface="Arial"/>
              <a:buChar char="•"/>
            </a:pPr>
            <a:r>
              <a:rPr lang="en-US"/>
              <a:t>Configuré pour accéder aux fichiers "statiques" du CIPS-DS</a:t>
            </a:r>
            <a:endParaRPr/>
          </a:p>
          <a:p>
            <a:pPr indent="-266700" lvl="2" marL="799200" rtl="0" algn="l">
              <a:lnSpc>
                <a:spcPct val="100000"/>
              </a:lnSpc>
              <a:spcBef>
                <a:spcPts val="500"/>
              </a:spcBef>
              <a:spcAft>
                <a:spcPts val="0"/>
              </a:spcAft>
              <a:buClr>
                <a:srgbClr val="58595B"/>
              </a:buClr>
              <a:buSzPts val="1600"/>
              <a:buFont typeface="Arial"/>
              <a:buChar char="•"/>
            </a:pPr>
            <a:r>
              <a:rPr lang="en-US"/>
              <a:t>Dépôt d'archives (en lecture seule)</a:t>
            </a:r>
            <a:endParaRPr/>
          </a:p>
          <a:p>
            <a:pPr indent="-266700" lvl="2" marL="799200" rtl="0" algn="l">
              <a:lnSpc>
                <a:spcPct val="100000"/>
              </a:lnSpc>
              <a:spcBef>
                <a:spcPts val="500"/>
              </a:spcBef>
              <a:spcAft>
                <a:spcPts val="0"/>
              </a:spcAft>
              <a:buClr>
                <a:srgbClr val="58595B"/>
              </a:buClr>
              <a:buSzPts val="1600"/>
              <a:buFont typeface="Arial"/>
              <a:buChar char="•"/>
            </a:pPr>
            <a:r>
              <a:rPr lang="en-US"/>
              <a:t>Dépôt statique (lecture/écriture)</a:t>
            </a:r>
            <a:endParaRPr/>
          </a:p>
          <a:p>
            <a:pPr indent="-266400" lvl="1" marL="532800" rtl="0" algn="l">
              <a:lnSpc>
                <a:spcPct val="100000"/>
              </a:lnSpc>
              <a:spcBef>
                <a:spcPts val="500"/>
              </a:spcBef>
              <a:spcAft>
                <a:spcPts val="0"/>
              </a:spcAft>
              <a:buClr>
                <a:srgbClr val="2A78AA"/>
              </a:buClr>
              <a:buSzPts val="1800"/>
              <a:buFont typeface="Arial"/>
              <a:buChar char="•"/>
            </a:pPr>
            <a:r>
              <a:rPr lang="en-US"/>
              <a:t>Min.io a sa propre interface (puissante)</a:t>
            </a:r>
            <a:endParaRPr/>
          </a:p>
          <a:p>
            <a:pPr indent="0" lvl="0" marL="300" rtl="0" algn="ctr">
              <a:lnSpc>
                <a:spcPct val="100000"/>
              </a:lnSpc>
              <a:spcBef>
                <a:spcPts val="500"/>
              </a:spcBef>
              <a:spcAft>
                <a:spcPts val="0"/>
              </a:spcAft>
              <a:buClr>
                <a:srgbClr val="58595B"/>
              </a:buClr>
              <a:buSzPts val="2000"/>
              <a:buFont typeface="Courier New"/>
              <a:buNone/>
            </a:pPr>
            <a:r>
              <a:rPr lang="en-US" u="sng">
                <a:solidFill>
                  <a:schemeClr val="hlink"/>
                </a:solidFill>
                <a:latin typeface="Courier New"/>
                <a:ea typeface="Courier New"/>
                <a:cs typeface="Courier New"/>
                <a:sym typeface="Courier New"/>
                <a:hlinkClick r:id="rId5"/>
              </a:rPr>
              <a:t>http://csscin01.sodexam.cin:3371/</a:t>
            </a:r>
            <a:r>
              <a:rPr lang="en-US">
                <a:latin typeface="Courier New"/>
                <a:ea typeface="Courier New"/>
                <a:cs typeface="Courier New"/>
                <a:sym typeface="Courier New"/>
              </a:rPr>
              <a:t> </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3" name="Shape 823"/>
        <p:cNvGrpSpPr/>
        <p:nvPr/>
      </p:nvGrpSpPr>
      <p:grpSpPr>
        <a:xfrm>
          <a:off x="0" y="0"/>
          <a:ext cx="0" cy="0"/>
          <a:chOff x="0" y="0"/>
          <a:chExt cx="0" cy="0"/>
        </a:xfrm>
      </p:grpSpPr>
      <p:sp>
        <p:nvSpPr>
          <p:cNvPr id="824" name="Google Shape;824;p101"/>
          <p:cNvSpPr txBox="1"/>
          <p:nvPr>
            <p:ph type="title"/>
          </p:nvPr>
        </p:nvSpPr>
        <p:spPr>
          <a:xfrm>
            <a:off x="1043608" y="-1"/>
            <a:ext cx="7560840" cy="702000"/>
          </a:xfrm>
          <a:prstGeom prst="rect">
            <a:avLst/>
          </a:prstGeom>
          <a:noFill/>
          <a:ln>
            <a:noFill/>
          </a:ln>
        </p:spPr>
        <p:txBody>
          <a:bodyPr anchorCtr="0" anchor="b" bIns="45700" lIns="0" spcFirstLastPara="1" rIns="0" wrap="square" tIns="45700">
            <a:normAutofit/>
          </a:bodyPr>
          <a:lstStyle/>
          <a:p>
            <a:pPr indent="0" lvl="0" marL="0" rtl="0" algn="l">
              <a:lnSpc>
                <a:spcPct val="90000"/>
              </a:lnSpc>
              <a:spcBef>
                <a:spcPts val="0"/>
              </a:spcBef>
              <a:spcAft>
                <a:spcPts val="0"/>
              </a:spcAft>
              <a:buClr>
                <a:srgbClr val="58595B"/>
              </a:buClr>
              <a:buSzPts val="2400"/>
              <a:buFont typeface="Arial"/>
              <a:buNone/>
            </a:pPr>
            <a:r>
              <a:rPr lang="en-US"/>
              <a:t>Accès aux données - </a:t>
            </a:r>
            <a:r>
              <a:rPr lang="en-US">
                <a:solidFill>
                  <a:srgbClr val="2A78AA"/>
                </a:solidFill>
              </a:rPr>
              <a:t>S3</a:t>
            </a:r>
            <a:endParaRPr sz="1400"/>
          </a:p>
        </p:txBody>
      </p:sp>
      <p:sp>
        <p:nvSpPr>
          <p:cNvPr id="825" name="Google Shape;825;p101"/>
          <p:cNvSpPr txBox="1"/>
          <p:nvPr>
            <p:ph idx="1" type="body"/>
          </p:nvPr>
        </p:nvSpPr>
        <p:spPr>
          <a:xfrm>
            <a:off x="539750" y="980728"/>
            <a:ext cx="8352730" cy="5688360"/>
          </a:xfrm>
          <a:prstGeom prst="rect">
            <a:avLst/>
          </a:prstGeom>
          <a:noFill/>
          <a:ln>
            <a:noFill/>
          </a:ln>
        </p:spPr>
        <p:txBody>
          <a:bodyPr anchorCtr="0" anchor="t" bIns="45700" lIns="0" spcFirstLastPara="1" rIns="0" wrap="square" tIns="45700">
            <a:normAutofit/>
          </a:bodyPr>
          <a:lstStyle/>
          <a:p>
            <a:pPr indent="-139700" lvl="0" marL="266700" rtl="0" algn="l">
              <a:lnSpc>
                <a:spcPct val="100000"/>
              </a:lnSpc>
              <a:spcBef>
                <a:spcPts val="0"/>
              </a:spcBef>
              <a:spcAft>
                <a:spcPts val="0"/>
              </a:spcAft>
              <a:buClr>
                <a:srgbClr val="58595B"/>
              </a:buClr>
              <a:buSzPts val="2000"/>
              <a:buFont typeface="Arial"/>
              <a:buNone/>
            </a:pPr>
            <a:r>
              <a:t/>
            </a:r>
            <a:endParaRPr/>
          </a:p>
        </p:txBody>
      </p:sp>
      <p:pic>
        <p:nvPicPr>
          <p:cNvPr id="826" name="Google Shape;826;p101"/>
          <p:cNvPicPr preferRelativeResize="0"/>
          <p:nvPr/>
        </p:nvPicPr>
        <p:blipFill>
          <a:blip r:embed="rId3">
            <a:alphaModFix/>
          </a:blip>
          <a:stretch>
            <a:fillRect/>
          </a:stretch>
        </p:blipFill>
        <p:spPr>
          <a:xfrm>
            <a:off x="1033856" y="1241122"/>
            <a:ext cx="7076294" cy="5167574"/>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theme/theme1.xml><?xml version="1.0" encoding="utf-8"?>
<a:theme xmlns:a="http://schemas.openxmlformats.org/drawingml/2006/main" xmlns:r="http://schemas.openxmlformats.org/officeDocument/2006/relationships" name="20160216 Présentation Powerpoint MFI">
  <a:themeElements>
    <a:clrScheme name="MFI">
      <a:dk1>
        <a:srgbClr val="333333"/>
      </a:dk1>
      <a:lt1>
        <a:srgbClr val="FFFFFF"/>
      </a:lt1>
      <a:dk2>
        <a:srgbClr val="58595B"/>
      </a:dk2>
      <a:lt2>
        <a:srgbClr val="ECE8E1"/>
      </a:lt2>
      <a:accent1>
        <a:srgbClr val="76ABDA"/>
      </a:accent1>
      <a:accent2>
        <a:srgbClr val="E29100"/>
      </a:accent2>
      <a:accent3>
        <a:srgbClr val="6A5E4F"/>
      </a:accent3>
      <a:accent4>
        <a:srgbClr val="CA5411"/>
      </a:accent4>
      <a:accent5>
        <a:srgbClr val="2A78AA"/>
      </a:accent5>
      <a:accent6>
        <a:srgbClr val="8EA50D"/>
      </a:accent6>
      <a:hlink>
        <a:srgbClr val="00547D"/>
      </a:hlink>
      <a:folHlink>
        <a:srgbClr val="B8282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BusinessContrast">
      <a:dk1>
        <a:srgbClr val="000000"/>
      </a:dk1>
      <a:lt1>
        <a:srgbClr val="FFFFFF"/>
      </a:lt1>
      <a:dk2>
        <a:srgbClr val="000000"/>
      </a:dk2>
      <a:lt2>
        <a:srgbClr val="E5E8E8"/>
      </a:lt2>
      <a:accent1>
        <a:srgbClr val="00AEEF"/>
      </a:accent1>
      <a:accent2>
        <a:srgbClr val="EA428A"/>
      </a:accent2>
      <a:accent3>
        <a:srgbClr val="EED500"/>
      </a:accent3>
      <a:accent4>
        <a:srgbClr val="F5A70D"/>
      </a:accent4>
      <a:accent5>
        <a:srgbClr val="8BCB30"/>
      </a:accent5>
      <a:accent6>
        <a:srgbClr val="9962C1"/>
      </a:accent6>
      <a:hlink>
        <a:srgbClr val="00AEEF"/>
      </a:hlink>
      <a:folHlink>
        <a:srgbClr val="9962C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2016-03-31T08:37:05Z</dcterms:creat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TC028952669991</vt:lpwstr>
  </property>
</Properties>
</file>